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CA25-5D95-4E40-8AB4-0EB39CCBB4A7}" type="datetimeFigureOut">
              <a:rPr lang="hu-HU" smtClean="0"/>
              <a:pPr/>
              <a:t>2020.11.02.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79B1-D941-4444-86F7-B55C49A7F5B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131840" y="1556792"/>
            <a:ext cx="5758408" cy="1470025"/>
          </a:xfrm>
        </p:spPr>
        <p:txBody>
          <a:bodyPr>
            <a:normAutofit/>
          </a:bodyPr>
          <a:lstStyle/>
          <a:p>
            <a:r>
              <a:rPr lang="hu-HU" altLang="hu-HU" b="1" dirty="0" smtClean="0">
                <a:solidFill>
                  <a:schemeClr val="bg1"/>
                </a:solidFill>
              </a:rPr>
              <a:t>Lehalászás játék</a:t>
            </a:r>
            <a:br>
              <a:rPr lang="hu-HU" altLang="hu-HU" b="1" dirty="0" smtClean="0">
                <a:solidFill>
                  <a:schemeClr val="bg1"/>
                </a:solidFill>
              </a:rPr>
            </a:br>
            <a:r>
              <a:rPr lang="hu-HU" altLang="hu-HU" dirty="0" smtClean="0">
                <a:solidFill>
                  <a:schemeClr val="bg1"/>
                </a:solidFill>
              </a:rPr>
              <a:t>útmutató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9. alapelv: A természetben semmi sem korlátlan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Játékszabályok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84784"/>
            <a:ext cx="7509520" cy="4065315"/>
          </a:xfrm>
        </p:spPr>
        <p:txBody>
          <a:bodyPr>
            <a:noAutofit/>
          </a:bodyPr>
          <a:lstStyle/>
          <a:p>
            <a:r>
              <a:rPr lang="hu-HU" sz="1900" i="1" dirty="0" smtClean="0"/>
              <a:t>Mindenki egy halászatból élő csapat tagja, melynek célja, hogy a lehető legnagyobb haszonra tegyen szert a játék végére. </a:t>
            </a:r>
          </a:p>
          <a:p>
            <a:r>
              <a:rPr lang="hu-HU" sz="1900" i="1" dirty="0" smtClean="0"/>
              <a:t>Minden kifogott hal 1000 Ft-t ér</a:t>
            </a:r>
            <a:r>
              <a:rPr lang="en-GB" sz="1900" i="1" dirty="0" smtClean="0"/>
              <a:t>.</a:t>
            </a:r>
            <a:endParaRPr lang="hu-HU" sz="1900" dirty="0" smtClean="0"/>
          </a:p>
          <a:p>
            <a:r>
              <a:rPr lang="hu-HU" sz="1900" i="1" dirty="0" smtClean="0"/>
              <a:t>A halastó </a:t>
            </a:r>
            <a:r>
              <a:rPr lang="hu-HU" sz="1900" i="1" dirty="0" err="1" smtClean="0"/>
              <a:t>max</a:t>
            </a:r>
            <a:r>
              <a:rPr lang="hu-HU" sz="1900" i="1" dirty="0" smtClean="0"/>
              <a:t>. 50 halat tud eltartani. A játék kezdetén 25 és 50 között van a halak száma. </a:t>
            </a:r>
            <a:r>
              <a:rPr lang="en-GB" sz="1900" i="1" dirty="0" smtClean="0"/>
              <a:t> </a:t>
            </a:r>
            <a:endParaRPr lang="hu-HU" sz="1900" i="1" dirty="0" smtClean="0"/>
          </a:p>
          <a:p>
            <a:r>
              <a:rPr lang="hu-HU" sz="1900" i="1" dirty="0" smtClean="0"/>
              <a:t>6-10 évig játszunk, évente egy kör döntést hozunk. </a:t>
            </a:r>
            <a:endParaRPr lang="hu-HU" sz="1900" dirty="0" smtClean="0"/>
          </a:p>
          <a:p>
            <a:r>
              <a:rPr lang="hu-HU" sz="1900" i="1" dirty="0" smtClean="0"/>
              <a:t>A csapat minden körben eldönti, hogy hány halat próbál fogni abban az évben. A kívánt fogást egy papírdarabra írják, amit belehelyeznek a „halászhajóba”, és a hajót odaadják a játékvezetőnek. </a:t>
            </a:r>
          </a:p>
          <a:p>
            <a:r>
              <a:rPr lang="hu-HU" sz="1900" i="1" dirty="0" smtClean="0"/>
              <a:t>A játékvezető véletlenszerű sorrendben teljesíti a kéréseket. A kifogott halakat a „halászhajóban” küldi vissza a csapatoknak. Ha azonban a kérés több, mint amennyi hal maradt az öbölben, akkor nem kapnak halat abban az évben</a:t>
            </a:r>
            <a:r>
              <a:rPr lang="en-GB" sz="1900" i="1" dirty="0" smtClean="0"/>
              <a:t>.</a:t>
            </a:r>
            <a:endParaRPr lang="hu-HU" sz="1900" dirty="0" smtClean="0"/>
          </a:p>
          <a:p>
            <a:r>
              <a:rPr lang="hu-HU" sz="1900" i="1" dirty="0" smtClean="0"/>
              <a:t>Miután minden kérést feldolgoztak, a halászhajók visszakerülnek a csapatokhoz, az öböl halállománya pedig a következő ábra szerint megújul. </a:t>
            </a:r>
            <a:endParaRPr lang="hu-HU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Egyenes összekötő 7"/>
          <p:cNvCxnSpPr>
            <a:stCxn id="4" idx="0"/>
          </p:cNvCxnSpPr>
          <p:nvPr/>
        </p:nvCxnSpPr>
        <p:spPr>
          <a:xfrm flipH="1">
            <a:off x="2051720" y="1988840"/>
            <a:ext cx="2916324" cy="3240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églalap 3"/>
          <p:cNvSpPr/>
          <p:nvPr/>
        </p:nvSpPr>
        <p:spPr>
          <a:xfrm>
            <a:off x="2051720" y="1988840"/>
            <a:ext cx="5832648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5"/>
          <p:cNvCxnSpPr>
            <a:stCxn id="4" idx="0"/>
          </p:cNvCxnSpPr>
          <p:nvPr/>
        </p:nvCxnSpPr>
        <p:spPr>
          <a:xfrm>
            <a:off x="4968044" y="1988840"/>
            <a:ext cx="2844316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67544" y="2780928"/>
            <a:ext cx="1440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év végén a halastóba engedett halak mennyisége (</a:t>
            </a:r>
            <a:r>
              <a:rPr lang="hu-HU" sz="2000" dirty="0" err="1" smtClean="0"/>
              <a:t>újulat</a:t>
            </a:r>
            <a:r>
              <a:rPr lang="hu-HU" sz="2000" dirty="0" smtClean="0"/>
              <a:t>) </a:t>
            </a:r>
            <a:endParaRPr lang="hu-HU" sz="2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04360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403648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25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475656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195736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 flipH="1">
            <a:off x="7380312" y="53732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275856" y="5589240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Halak száma az év végén, a lehalászások után</a:t>
            </a:r>
            <a:endParaRPr lang="hu-HU" sz="2000" dirty="0"/>
          </a:p>
        </p:txBody>
      </p:sp>
      <p:sp>
        <p:nvSpPr>
          <p:cNvPr id="20" name="Cím 1"/>
          <p:cNvSpPr txBox="1">
            <a:spLocks/>
          </p:cNvSpPr>
          <p:nvPr/>
        </p:nvSpPr>
        <p:spPr>
          <a:xfrm>
            <a:off x="755576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Halállomány megújulása 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652934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A játék lépései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A csapat határozza meg hosszú távú stratégiáját</a:t>
            </a:r>
            <a:r>
              <a:rPr lang="en-GB" i="1" dirty="0" smtClean="0"/>
              <a:t>.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Minden döntési körben határozzuk meg, mennyi halat akarunk kifogni (a szám 0 és 8 között lehet)</a:t>
            </a:r>
            <a:r>
              <a:rPr lang="en-GB" i="1" dirty="0" smtClean="0"/>
              <a:t>.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Írjuk rá a számot a cetlire, tegyük bele a „hajóba” és adjuk oda a játékvezetőnek</a:t>
            </a:r>
            <a:r>
              <a:rPr lang="en-GB" i="1" dirty="0" smtClean="0"/>
              <a:t>.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A kéréseket véletlenszerű sorrendben teljesítik (amennyiben a rendelés kisebb, mint a rendelkezésre álló halak száma). 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Hozzuk vissza a hajónkat, vegyük ki belőle a halakat a „gyűjtőtartályba” és kezdjük elölről az 1. lépéssel. 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284</Words>
  <Application>Microsoft Office PowerPoint</Application>
  <PresentationFormat>Diavetítés a képernyőre (4:3 oldalarány)</PresentationFormat>
  <Paragraphs>23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Lehalászás játék útmutató</vt:lpstr>
      <vt:lpstr>Játékszabályok</vt:lpstr>
      <vt:lpstr>3. dia</vt:lpstr>
      <vt:lpstr>A játék lépései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Neumayer Éva</dc:creator>
  <cp:lastModifiedBy>Neumayer Éva</cp:lastModifiedBy>
  <cp:revision>42</cp:revision>
  <dcterms:created xsi:type="dcterms:W3CDTF">2019-10-31T10:14:10Z</dcterms:created>
  <dcterms:modified xsi:type="dcterms:W3CDTF">2020-11-02T10:08:05Z</dcterms:modified>
</cp:coreProperties>
</file>