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694" y="-2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1CD9-F866-4183-A057-221E537A8F76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5C10-0DAC-488E-809F-79BC7527F02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31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1CD9-F866-4183-A057-221E537A8F76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5C10-0DAC-488E-809F-79BC7527F02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875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1CD9-F866-4183-A057-221E537A8F76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5C10-0DAC-488E-809F-79BC7527F02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33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1CD9-F866-4183-A057-221E537A8F76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5C10-0DAC-488E-809F-79BC7527F02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208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1CD9-F866-4183-A057-221E537A8F76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5C10-0DAC-488E-809F-79BC7527F02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856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1CD9-F866-4183-A057-221E537A8F76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5C10-0DAC-488E-809F-79BC7527F02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18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1CD9-F866-4183-A057-221E537A8F76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5C10-0DAC-488E-809F-79BC7527F02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849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1CD9-F866-4183-A057-221E537A8F76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5C10-0DAC-488E-809F-79BC7527F02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00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1CD9-F866-4183-A057-221E537A8F76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5C10-0DAC-488E-809F-79BC7527F02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530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1CD9-F866-4183-A057-221E537A8F76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5C10-0DAC-488E-809F-79BC7527F02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7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01CD9-F866-4183-A057-221E537A8F76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85C10-0DAC-488E-809F-79BC7527F02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399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01CD9-F866-4183-A057-221E537A8F76}" type="datetimeFigureOut">
              <a:rPr lang="en-GB" smtClean="0"/>
              <a:t>16/12/2019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85C10-0DAC-488E-809F-79BC7527F02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013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sv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svg"/><Relationship Id="rId3" Type="http://schemas.openxmlformats.org/officeDocument/2006/relationships/image" Target="../media/image2.jpeg"/><Relationship Id="rId7" Type="http://schemas.openxmlformats.org/officeDocument/2006/relationships/image" Target="../media/image10.svg"/><Relationship Id="rId12" Type="http://schemas.openxmlformats.org/officeDocument/2006/relationships/image" Target="../media/image18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7.svg"/><Relationship Id="rId5" Type="http://schemas.openxmlformats.org/officeDocument/2006/relationships/image" Target="../media/image13.svg"/><Relationship Id="rId10" Type="http://schemas.openxmlformats.org/officeDocument/2006/relationships/image" Target="../media/image16.png"/><Relationship Id="rId4" Type="http://schemas.openxmlformats.org/officeDocument/2006/relationships/image" Target="../media/image12.png"/><Relationship Id="rId9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Afbeelding 18">
            <a:extLst>
              <a:ext uri="{FF2B5EF4-FFF2-40B4-BE49-F238E27FC236}">
                <a16:creationId xmlns:a16="http://schemas.microsoft.com/office/drawing/2014/main" id="{4AB0673B-BFC5-48D1-B5B0-13DEBE34E7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47"/>
          <a:stretch/>
        </p:blipFill>
        <p:spPr>
          <a:xfrm>
            <a:off x="448497" y="0"/>
            <a:ext cx="6050513" cy="1501116"/>
          </a:xfrm>
          <a:prstGeom prst="rect">
            <a:avLst/>
          </a:prstGeom>
        </p:spPr>
      </p:pic>
      <p:sp>
        <p:nvSpPr>
          <p:cNvPr id="20" name="Tekstvak 19">
            <a:extLst>
              <a:ext uri="{FF2B5EF4-FFF2-40B4-BE49-F238E27FC236}">
                <a16:creationId xmlns:a16="http://schemas.microsoft.com/office/drawing/2014/main" id="{71D698A1-A2BA-466F-BB0E-0CFBEA7B963B}"/>
              </a:ext>
            </a:extLst>
          </p:cNvPr>
          <p:cNvSpPr txBox="1"/>
          <p:nvPr/>
        </p:nvSpPr>
        <p:spPr>
          <a:xfrm>
            <a:off x="448497" y="1496668"/>
            <a:ext cx="6050513" cy="369332"/>
          </a:xfrm>
          <a:prstGeom prst="rect">
            <a:avLst/>
          </a:prstGeom>
          <a:solidFill>
            <a:srgbClr val="5397DB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E6F4FE"/>
                </a:solidFill>
              </a:rPr>
              <a:t>Worksheet: </a:t>
            </a:r>
            <a:r>
              <a:rPr lang="en-GB" dirty="0">
                <a:solidFill>
                  <a:srgbClr val="E6F4FE"/>
                </a:solidFill>
                <a:latin typeface="Segoe Print" panose="02000600000000000000" pitchFamily="2" charset="0"/>
              </a:rPr>
              <a:t>Propel in water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00BC707A-396C-41E7-9305-738F602ADDDD}"/>
              </a:ext>
            </a:extLst>
          </p:cNvPr>
          <p:cNvSpPr txBox="1"/>
          <p:nvPr/>
        </p:nvSpPr>
        <p:spPr>
          <a:xfrm>
            <a:off x="448497" y="1847613"/>
            <a:ext cx="6050513" cy="677108"/>
          </a:xfrm>
          <a:prstGeom prst="rect">
            <a:avLst/>
          </a:prstGeom>
          <a:solidFill>
            <a:srgbClr val="E6F4FE"/>
          </a:solidFill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rgbClr val="DF9460"/>
                </a:solidFill>
                <a:latin typeface="Segoe Print" panose="02000600000000000000" pitchFamily="2" charset="0"/>
              </a:rPr>
              <a:t>Step 1: </a:t>
            </a:r>
            <a:r>
              <a:rPr lang="nl-NL" sz="1400" b="1" dirty="0" err="1">
                <a:solidFill>
                  <a:srgbClr val="DF9460"/>
                </a:solidFill>
                <a:latin typeface="Segoe Print" panose="02000600000000000000" pitchFamily="2" charset="0"/>
              </a:rPr>
              <a:t>What</a:t>
            </a:r>
            <a:r>
              <a:rPr lang="nl-NL" sz="1400" b="1" dirty="0">
                <a:solidFill>
                  <a:srgbClr val="DF9460"/>
                </a:solidFill>
                <a:latin typeface="Segoe Print" panose="02000600000000000000" pitchFamily="2" charset="0"/>
              </a:rPr>
              <a:t> is </a:t>
            </a:r>
            <a:r>
              <a:rPr lang="nl-NL" sz="1400" b="1" dirty="0" err="1">
                <a:solidFill>
                  <a:srgbClr val="DF9460"/>
                </a:solidFill>
                <a:latin typeface="Segoe Print" panose="02000600000000000000" pitchFamily="2" charset="0"/>
              </a:rPr>
              <a:t>the</a:t>
            </a:r>
            <a:r>
              <a:rPr lang="nl-NL" sz="1400" b="1" dirty="0">
                <a:solidFill>
                  <a:srgbClr val="DF9460"/>
                </a:solidFill>
                <a:latin typeface="Segoe Print" panose="02000600000000000000" pitchFamily="2" charset="0"/>
              </a:rPr>
              <a:t> </a:t>
            </a:r>
            <a:r>
              <a:rPr lang="nl-NL" sz="1400" b="1" dirty="0" err="1">
                <a:solidFill>
                  <a:srgbClr val="DF9460"/>
                </a:solidFill>
                <a:latin typeface="Segoe Print" panose="02000600000000000000" pitchFamily="2" charset="0"/>
              </a:rPr>
              <a:t>challenge</a:t>
            </a:r>
            <a:r>
              <a:rPr lang="nl-NL" sz="1400" b="1" dirty="0">
                <a:solidFill>
                  <a:srgbClr val="DF9460"/>
                </a:solidFill>
                <a:latin typeface="Segoe Print" panose="02000600000000000000" pitchFamily="2" charset="0"/>
              </a:rPr>
              <a:t>?</a:t>
            </a:r>
          </a:p>
          <a:p>
            <a:r>
              <a:rPr lang="nl-NL" sz="1200" dirty="0" err="1">
                <a:solidFill>
                  <a:srgbClr val="1E568E"/>
                </a:solidFill>
              </a:rPr>
              <a:t>Would</a:t>
            </a:r>
            <a:r>
              <a:rPr lang="nl-NL" sz="1200" dirty="0">
                <a:solidFill>
                  <a:srgbClr val="1E568E"/>
                </a:solidFill>
              </a:rPr>
              <a:t> </a:t>
            </a:r>
            <a:r>
              <a:rPr lang="nl-NL" sz="1200" dirty="0" err="1">
                <a:solidFill>
                  <a:srgbClr val="1E568E"/>
                </a:solidFill>
              </a:rPr>
              <a:t>you</a:t>
            </a:r>
            <a:r>
              <a:rPr lang="nl-NL" sz="1200" dirty="0">
                <a:solidFill>
                  <a:srgbClr val="1E568E"/>
                </a:solidFill>
              </a:rPr>
              <a:t> like </a:t>
            </a:r>
            <a:r>
              <a:rPr lang="nl-NL" sz="1200" dirty="0" err="1">
                <a:solidFill>
                  <a:srgbClr val="1E568E"/>
                </a:solidFill>
              </a:rPr>
              <a:t>to</a:t>
            </a:r>
            <a:r>
              <a:rPr lang="nl-NL" sz="1200" dirty="0">
                <a:solidFill>
                  <a:srgbClr val="1E568E"/>
                </a:solidFill>
              </a:rPr>
              <a:t> design a </a:t>
            </a:r>
            <a:r>
              <a:rPr lang="nl-NL" sz="1200" dirty="0" err="1">
                <a:solidFill>
                  <a:srgbClr val="1E568E"/>
                </a:solidFill>
              </a:rPr>
              <a:t>swimsuit</a:t>
            </a:r>
            <a:r>
              <a:rPr lang="nl-NL" sz="1200" dirty="0">
                <a:solidFill>
                  <a:srgbClr val="1E568E"/>
                </a:solidFill>
              </a:rPr>
              <a:t>, </a:t>
            </a:r>
            <a:r>
              <a:rPr lang="nl-NL" sz="1200" dirty="0" err="1">
                <a:solidFill>
                  <a:srgbClr val="1E568E"/>
                </a:solidFill>
              </a:rPr>
              <a:t>boat</a:t>
            </a:r>
            <a:r>
              <a:rPr lang="nl-NL" sz="1200" dirty="0">
                <a:solidFill>
                  <a:srgbClr val="1E568E"/>
                </a:solidFill>
              </a:rPr>
              <a:t> or </a:t>
            </a:r>
            <a:r>
              <a:rPr lang="nl-NL" sz="1200" dirty="0" err="1">
                <a:solidFill>
                  <a:srgbClr val="1E568E"/>
                </a:solidFill>
              </a:rPr>
              <a:t>submarine</a:t>
            </a:r>
            <a:r>
              <a:rPr lang="nl-NL" sz="1200" dirty="0">
                <a:solidFill>
                  <a:srgbClr val="1E568E"/>
                </a:solidFill>
              </a:rPr>
              <a:t>? </a:t>
            </a:r>
            <a:r>
              <a:rPr lang="nl-NL" sz="1200" dirty="0" err="1">
                <a:solidFill>
                  <a:srgbClr val="1E568E"/>
                </a:solidFill>
              </a:rPr>
              <a:t>And</a:t>
            </a:r>
            <a:r>
              <a:rPr lang="nl-NL" sz="1200" dirty="0">
                <a:solidFill>
                  <a:srgbClr val="1E568E"/>
                </a:solidFill>
              </a:rPr>
              <a:t> </a:t>
            </a:r>
            <a:r>
              <a:rPr lang="nl-NL" sz="1200" dirty="0" err="1">
                <a:solidFill>
                  <a:srgbClr val="1E568E"/>
                </a:solidFill>
              </a:rPr>
              <a:t>would</a:t>
            </a:r>
            <a:r>
              <a:rPr lang="nl-NL" sz="1200" dirty="0">
                <a:solidFill>
                  <a:srgbClr val="1E568E"/>
                </a:solidFill>
              </a:rPr>
              <a:t> </a:t>
            </a:r>
            <a:r>
              <a:rPr lang="nl-NL" sz="1200" dirty="0" err="1">
                <a:solidFill>
                  <a:srgbClr val="1E568E"/>
                </a:solidFill>
              </a:rPr>
              <a:t>you</a:t>
            </a:r>
            <a:r>
              <a:rPr lang="nl-NL" sz="1200" dirty="0">
                <a:solidFill>
                  <a:srgbClr val="1E568E"/>
                </a:solidFill>
              </a:rPr>
              <a:t> like </a:t>
            </a:r>
            <a:r>
              <a:rPr lang="nl-NL" sz="1200" dirty="0" err="1">
                <a:solidFill>
                  <a:srgbClr val="1E568E"/>
                </a:solidFill>
              </a:rPr>
              <a:t>it</a:t>
            </a:r>
            <a:r>
              <a:rPr lang="nl-NL" sz="1200" dirty="0">
                <a:solidFill>
                  <a:srgbClr val="1E568E"/>
                </a:solidFill>
              </a:rPr>
              <a:t> </a:t>
            </a:r>
            <a:r>
              <a:rPr lang="nl-NL" sz="1200" dirty="0" err="1">
                <a:solidFill>
                  <a:srgbClr val="1E568E"/>
                </a:solidFill>
              </a:rPr>
              <a:t>to</a:t>
            </a:r>
            <a:r>
              <a:rPr lang="nl-NL" sz="1200" dirty="0">
                <a:solidFill>
                  <a:srgbClr val="1E568E"/>
                </a:solidFill>
              </a:rPr>
              <a:t> save energy or moves </a:t>
            </a:r>
            <a:r>
              <a:rPr lang="nl-NL" sz="1200" dirty="0" err="1">
                <a:solidFill>
                  <a:srgbClr val="1E568E"/>
                </a:solidFill>
              </a:rPr>
              <a:t>very</a:t>
            </a:r>
            <a:r>
              <a:rPr lang="nl-NL" sz="1200" dirty="0">
                <a:solidFill>
                  <a:srgbClr val="1E568E"/>
                </a:solidFill>
              </a:rPr>
              <a:t> </a:t>
            </a:r>
            <a:r>
              <a:rPr lang="nl-NL" sz="1200" dirty="0" err="1">
                <a:solidFill>
                  <a:srgbClr val="1E568E"/>
                </a:solidFill>
              </a:rPr>
              <a:t>fast</a:t>
            </a:r>
            <a:r>
              <a:rPr lang="nl-NL" sz="1200" dirty="0">
                <a:solidFill>
                  <a:srgbClr val="1E568E"/>
                </a:solidFill>
              </a:rPr>
              <a:t>?</a:t>
            </a:r>
            <a:endParaRPr lang="nl-NL" sz="1400" b="1" dirty="0">
              <a:solidFill>
                <a:srgbClr val="DF9460"/>
              </a:solidFill>
              <a:latin typeface="Segoe Print" panose="02000600000000000000" pitchFamily="2" charset="0"/>
            </a:endParaRP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7CB00E1F-A6B8-4C1D-9787-1C79F1722B1D}"/>
              </a:ext>
            </a:extLst>
          </p:cNvPr>
          <p:cNvSpPr txBox="1"/>
          <p:nvPr/>
        </p:nvSpPr>
        <p:spPr>
          <a:xfrm>
            <a:off x="432455" y="2771006"/>
            <a:ext cx="6050513" cy="677108"/>
          </a:xfrm>
          <a:prstGeom prst="rect">
            <a:avLst/>
          </a:prstGeom>
          <a:solidFill>
            <a:srgbClr val="E6F4FE"/>
          </a:solidFill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rgbClr val="DF9460"/>
                </a:solidFill>
                <a:latin typeface="Segoe Print" panose="02000600000000000000" pitchFamily="2" charset="0"/>
              </a:rPr>
              <a:t>Step 2: </a:t>
            </a:r>
            <a:r>
              <a:rPr lang="nl-NL" sz="1400" b="1" dirty="0" err="1">
                <a:solidFill>
                  <a:srgbClr val="DF9460"/>
                </a:solidFill>
                <a:latin typeface="Segoe Print" panose="02000600000000000000" pitchFamily="2" charset="0"/>
              </a:rPr>
              <a:t>Ask</a:t>
            </a:r>
            <a:r>
              <a:rPr lang="nl-NL" sz="1400" b="1" dirty="0">
                <a:solidFill>
                  <a:srgbClr val="DF9460"/>
                </a:solidFill>
                <a:latin typeface="Segoe Print" panose="02000600000000000000" pitchFamily="2" charset="0"/>
              </a:rPr>
              <a:t> nature</a:t>
            </a:r>
          </a:p>
          <a:p>
            <a:r>
              <a:rPr lang="nl-NL" sz="1200" dirty="0">
                <a:solidFill>
                  <a:srgbClr val="1E568E"/>
                </a:solidFill>
              </a:rPr>
              <a:t>How does nature tackle </a:t>
            </a:r>
            <a:r>
              <a:rPr lang="nl-NL" sz="1200" dirty="0" err="1">
                <a:solidFill>
                  <a:srgbClr val="1E568E"/>
                </a:solidFill>
              </a:rPr>
              <a:t>this</a:t>
            </a:r>
            <a:r>
              <a:rPr lang="nl-NL" sz="1200" dirty="0">
                <a:solidFill>
                  <a:srgbClr val="1E568E"/>
                </a:solidFill>
              </a:rPr>
              <a:t> </a:t>
            </a:r>
            <a:r>
              <a:rPr lang="nl-NL" sz="1200" dirty="0" err="1">
                <a:solidFill>
                  <a:srgbClr val="1E568E"/>
                </a:solidFill>
              </a:rPr>
              <a:t>challenge</a:t>
            </a:r>
            <a:r>
              <a:rPr lang="nl-NL" sz="1200" dirty="0">
                <a:solidFill>
                  <a:srgbClr val="1E568E"/>
                </a:solidFill>
              </a:rPr>
              <a:t>? How do </a:t>
            </a:r>
            <a:r>
              <a:rPr lang="nl-NL" sz="1200" dirty="0" err="1">
                <a:solidFill>
                  <a:srgbClr val="1E568E"/>
                </a:solidFill>
              </a:rPr>
              <a:t>animals</a:t>
            </a:r>
            <a:r>
              <a:rPr lang="nl-NL" sz="1200" dirty="0">
                <a:solidFill>
                  <a:srgbClr val="1E568E"/>
                </a:solidFill>
              </a:rPr>
              <a:t> in </a:t>
            </a:r>
            <a:r>
              <a:rPr lang="nl-NL" sz="1200" dirty="0" err="1">
                <a:solidFill>
                  <a:srgbClr val="1E568E"/>
                </a:solidFill>
              </a:rPr>
              <a:t>the</a:t>
            </a:r>
            <a:r>
              <a:rPr lang="nl-NL" sz="1200" dirty="0">
                <a:solidFill>
                  <a:srgbClr val="1E568E"/>
                </a:solidFill>
              </a:rPr>
              <a:t> </a:t>
            </a:r>
            <a:r>
              <a:rPr lang="nl-NL" sz="1200" dirty="0" err="1">
                <a:solidFill>
                  <a:srgbClr val="1E568E"/>
                </a:solidFill>
              </a:rPr>
              <a:t>ocean</a:t>
            </a:r>
            <a:r>
              <a:rPr lang="nl-NL" sz="1200" dirty="0">
                <a:solidFill>
                  <a:srgbClr val="1E568E"/>
                </a:solidFill>
              </a:rPr>
              <a:t> </a:t>
            </a:r>
            <a:r>
              <a:rPr lang="nl-NL" sz="1200" dirty="0" err="1">
                <a:solidFill>
                  <a:srgbClr val="1E568E"/>
                </a:solidFill>
              </a:rPr>
              <a:t>propel</a:t>
            </a:r>
            <a:r>
              <a:rPr lang="nl-NL" sz="1200" dirty="0">
                <a:solidFill>
                  <a:srgbClr val="1E568E"/>
                </a:solidFill>
              </a:rPr>
              <a:t>? Do </a:t>
            </a:r>
            <a:r>
              <a:rPr lang="nl-NL" sz="1200" dirty="0" err="1">
                <a:solidFill>
                  <a:srgbClr val="1E568E"/>
                </a:solidFill>
              </a:rPr>
              <a:t>you</a:t>
            </a:r>
            <a:r>
              <a:rPr lang="nl-NL" sz="1200" dirty="0">
                <a:solidFill>
                  <a:srgbClr val="1E568E"/>
                </a:solidFill>
              </a:rPr>
              <a:t> </a:t>
            </a:r>
            <a:r>
              <a:rPr lang="nl-NL" sz="1200" dirty="0" err="1">
                <a:solidFill>
                  <a:srgbClr val="1E568E"/>
                </a:solidFill>
              </a:rPr>
              <a:t>know</a:t>
            </a:r>
            <a:r>
              <a:rPr lang="nl-NL" sz="1200" dirty="0">
                <a:solidFill>
                  <a:srgbClr val="1E568E"/>
                </a:solidFill>
              </a:rPr>
              <a:t> </a:t>
            </a:r>
            <a:r>
              <a:rPr lang="nl-NL" sz="1200" dirty="0" err="1">
                <a:solidFill>
                  <a:srgbClr val="1E568E"/>
                </a:solidFill>
              </a:rPr>
              <a:t>any</a:t>
            </a:r>
            <a:r>
              <a:rPr lang="nl-NL" sz="1200" dirty="0">
                <a:solidFill>
                  <a:srgbClr val="1E568E"/>
                </a:solidFill>
              </a:rPr>
              <a:t> </a:t>
            </a:r>
            <a:r>
              <a:rPr lang="nl-NL" sz="1200" dirty="0" err="1">
                <a:solidFill>
                  <a:srgbClr val="1E568E"/>
                </a:solidFill>
              </a:rPr>
              <a:t>examples</a:t>
            </a:r>
            <a:r>
              <a:rPr lang="nl-NL" sz="1200" dirty="0">
                <a:solidFill>
                  <a:srgbClr val="1E568E"/>
                </a:solidFill>
              </a:rPr>
              <a:t>? Write </a:t>
            </a:r>
            <a:r>
              <a:rPr lang="nl-NL" sz="1200" dirty="0" err="1">
                <a:solidFill>
                  <a:srgbClr val="1E568E"/>
                </a:solidFill>
              </a:rPr>
              <a:t>them</a:t>
            </a:r>
            <a:r>
              <a:rPr lang="nl-NL" sz="1200" dirty="0">
                <a:solidFill>
                  <a:srgbClr val="1E568E"/>
                </a:solidFill>
              </a:rPr>
              <a:t> down.</a:t>
            </a: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34CE5748-F96F-4A0D-B7CE-101A57D09527}"/>
              </a:ext>
            </a:extLst>
          </p:cNvPr>
          <p:cNvSpPr txBox="1"/>
          <p:nvPr/>
        </p:nvSpPr>
        <p:spPr>
          <a:xfrm>
            <a:off x="427344" y="3646119"/>
            <a:ext cx="6050513" cy="492443"/>
          </a:xfrm>
          <a:prstGeom prst="rect">
            <a:avLst/>
          </a:prstGeom>
          <a:solidFill>
            <a:srgbClr val="E6F4FE"/>
          </a:solidFill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rgbClr val="DF9460"/>
                </a:solidFill>
                <a:latin typeface="Segoe Print" panose="02000600000000000000" pitchFamily="2" charset="0"/>
              </a:rPr>
              <a:t>Research</a:t>
            </a:r>
          </a:p>
          <a:p>
            <a:r>
              <a:rPr lang="nl-NL" sz="1200" dirty="0">
                <a:solidFill>
                  <a:srgbClr val="1E568E"/>
                </a:solidFill>
              </a:rPr>
              <a:t>Search </a:t>
            </a:r>
            <a:r>
              <a:rPr lang="nl-NL" sz="1200" dirty="0" err="1">
                <a:solidFill>
                  <a:srgbClr val="1E568E"/>
                </a:solidFill>
              </a:rPr>
              <a:t>the</a:t>
            </a:r>
            <a:r>
              <a:rPr lang="nl-NL" sz="1200" dirty="0">
                <a:solidFill>
                  <a:srgbClr val="1E568E"/>
                </a:solidFill>
              </a:rPr>
              <a:t> internet on </a:t>
            </a:r>
            <a:r>
              <a:rPr lang="nl-NL" sz="1200" dirty="0" err="1">
                <a:solidFill>
                  <a:srgbClr val="1E568E"/>
                </a:solidFill>
              </a:rPr>
              <a:t>how</a:t>
            </a:r>
            <a:r>
              <a:rPr lang="nl-NL" sz="1200" dirty="0">
                <a:solidFill>
                  <a:srgbClr val="1E568E"/>
                </a:solidFill>
              </a:rPr>
              <a:t> </a:t>
            </a:r>
            <a:r>
              <a:rPr lang="nl-NL" sz="1200" dirty="0" err="1">
                <a:solidFill>
                  <a:srgbClr val="1E568E"/>
                </a:solidFill>
              </a:rPr>
              <a:t>animals</a:t>
            </a:r>
            <a:r>
              <a:rPr lang="nl-NL" sz="1200" dirty="0">
                <a:solidFill>
                  <a:srgbClr val="1E568E"/>
                </a:solidFill>
              </a:rPr>
              <a:t> in </a:t>
            </a:r>
            <a:r>
              <a:rPr lang="nl-NL" sz="1200" dirty="0" err="1">
                <a:solidFill>
                  <a:srgbClr val="1E568E"/>
                </a:solidFill>
              </a:rPr>
              <a:t>the</a:t>
            </a:r>
            <a:r>
              <a:rPr lang="nl-NL" sz="1200" dirty="0">
                <a:solidFill>
                  <a:srgbClr val="1E568E"/>
                </a:solidFill>
              </a:rPr>
              <a:t> </a:t>
            </a:r>
            <a:r>
              <a:rPr lang="nl-NL" sz="1200" dirty="0" err="1">
                <a:solidFill>
                  <a:srgbClr val="1E568E"/>
                </a:solidFill>
              </a:rPr>
              <a:t>ocean</a:t>
            </a:r>
            <a:r>
              <a:rPr lang="nl-NL" sz="1200" dirty="0">
                <a:solidFill>
                  <a:srgbClr val="1E568E"/>
                </a:solidFill>
              </a:rPr>
              <a:t> </a:t>
            </a:r>
            <a:r>
              <a:rPr lang="nl-NL" sz="1200" dirty="0" err="1">
                <a:solidFill>
                  <a:srgbClr val="1E568E"/>
                </a:solidFill>
              </a:rPr>
              <a:t>propel</a:t>
            </a:r>
            <a:r>
              <a:rPr lang="nl-NL" sz="1200" dirty="0">
                <a:solidFill>
                  <a:srgbClr val="1E568E"/>
                </a:solidFill>
              </a:rPr>
              <a:t>.</a:t>
            </a:r>
          </a:p>
        </p:txBody>
      </p:sp>
      <p:sp>
        <p:nvSpPr>
          <p:cNvPr id="30" name="Rechthoek 29">
            <a:extLst>
              <a:ext uri="{FF2B5EF4-FFF2-40B4-BE49-F238E27FC236}">
                <a16:creationId xmlns:a16="http://schemas.microsoft.com/office/drawing/2014/main" id="{EEFBD24A-9EDB-4364-A899-4EC25AF0816D}"/>
              </a:ext>
            </a:extLst>
          </p:cNvPr>
          <p:cNvSpPr/>
          <p:nvPr/>
        </p:nvSpPr>
        <p:spPr>
          <a:xfrm>
            <a:off x="419327" y="4101725"/>
            <a:ext cx="6050513" cy="2961610"/>
          </a:xfrm>
          <a:prstGeom prst="rect">
            <a:avLst/>
          </a:prstGeom>
          <a:solidFill>
            <a:srgbClr val="E6F4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kstvak 30">
            <a:extLst>
              <a:ext uri="{FF2B5EF4-FFF2-40B4-BE49-F238E27FC236}">
                <a16:creationId xmlns:a16="http://schemas.microsoft.com/office/drawing/2014/main" id="{529483F9-1E88-4115-8023-314FC36FBF0E}"/>
              </a:ext>
            </a:extLst>
          </p:cNvPr>
          <p:cNvSpPr txBox="1"/>
          <p:nvPr/>
        </p:nvSpPr>
        <p:spPr>
          <a:xfrm>
            <a:off x="644602" y="4276769"/>
            <a:ext cx="2509246" cy="1200329"/>
          </a:xfrm>
          <a:prstGeom prst="rect">
            <a:avLst/>
          </a:prstGeom>
          <a:solidFill>
            <a:schemeClr val="bg1"/>
          </a:solidFill>
          <a:ln>
            <a:solidFill>
              <a:srgbClr val="DF946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									</a:t>
            </a:r>
            <a:r>
              <a:rPr lang="en-GB" dirty="0">
                <a:solidFill>
                  <a:srgbClr val="1E568E"/>
                </a:solidFill>
                <a:latin typeface="Segoe Print" panose="02000600000000000000" pitchFamily="2" charset="0"/>
              </a:rPr>
              <a:t>1</a:t>
            </a:r>
          </a:p>
          <a:p>
            <a:endParaRPr lang="en-GB" dirty="0">
              <a:solidFill>
                <a:srgbClr val="1E568E"/>
              </a:solidFill>
            </a:endParaRPr>
          </a:p>
          <a:p>
            <a:r>
              <a:rPr lang="en-GB" dirty="0">
                <a:solidFill>
                  <a:srgbClr val="1E568E"/>
                </a:solidFill>
              </a:rPr>
              <a:t>……………………………………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A9E99A56-26BF-45DD-973E-DE2F130060AD}"/>
              </a:ext>
            </a:extLst>
          </p:cNvPr>
          <p:cNvSpPr txBox="1"/>
          <p:nvPr/>
        </p:nvSpPr>
        <p:spPr>
          <a:xfrm>
            <a:off x="3452600" y="4262212"/>
            <a:ext cx="2509246" cy="1200329"/>
          </a:xfrm>
          <a:prstGeom prst="rect">
            <a:avLst/>
          </a:prstGeom>
          <a:solidFill>
            <a:schemeClr val="bg1"/>
          </a:solidFill>
          <a:ln>
            <a:solidFill>
              <a:srgbClr val="DF946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									</a:t>
            </a:r>
            <a:r>
              <a:rPr lang="en-GB" dirty="0">
                <a:solidFill>
                  <a:srgbClr val="1E568E"/>
                </a:solidFill>
                <a:latin typeface="Segoe Print" panose="02000600000000000000" pitchFamily="2" charset="0"/>
              </a:rPr>
              <a:t>2</a:t>
            </a:r>
          </a:p>
          <a:p>
            <a:endParaRPr lang="en-GB" dirty="0">
              <a:solidFill>
                <a:srgbClr val="1E568E"/>
              </a:solidFill>
            </a:endParaRPr>
          </a:p>
          <a:p>
            <a:r>
              <a:rPr lang="en-GB" dirty="0">
                <a:solidFill>
                  <a:srgbClr val="1E568E"/>
                </a:solidFill>
              </a:rPr>
              <a:t>……………………………………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610E485F-F124-4BDA-9AC8-1B52D111FF1A}"/>
              </a:ext>
            </a:extLst>
          </p:cNvPr>
          <p:cNvSpPr txBox="1"/>
          <p:nvPr/>
        </p:nvSpPr>
        <p:spPr>
          <a:xfrm>
            <a:off x="644602" y="5644800"/>
            <a:ext cx="2509246" cy="1200329"/>
          </a:xfrm>
          <a:prstGeom prst="rect">
            <a:avLst/>
          </a:prstGeom>
          <a:solidFill>
            <a:schemeClr val="bg1"/>
          </a:solidFill>
          <a:ln>
            <a:solidFill>
              <a:srgbClr val="DF946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									</a:t>
            </a:r>
            <a:r>
              <a:rPr lang="en-GB" dirty="0">
                <a:solidFill>
                  <a:srgbClr val="1E568E"/>
                </a:solidFill>
                <a:latin typeface="Segoe Print" panose="02000600000000000000" pitchFamily="2" charset="0"/>
              </a:rPr>
              <a:t>3</a:t>
            </a:r>
          </a:p>
          <a:p>
            <a:endParaRPr lang="en-GB" dirty="0">
              <a:solidFill>
                <a:srgbClr val="1E568E"/>
              </a:solidFill>
            </a:endParaRPr>
          </a:p>
          <a:p>
            <a:r>
              <a:rPr lang="en-GB" dirty="0">
                <a:solidFill>
                  <a:srgbClr val="1E568E"/>
                </a:solidFill>
              </a:rPr>
              <a:t>……………………………………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18AE858E-C05B-4BC4-A0BE-C4B93F611949}"/>
              </a:ext>
            </a:extLst>
          </p:cNvPr>
          <p:cNvSpPr txBox="1"/>
          <p:nvPr/>
        </p:nvSpPr>
        <p:spPr>
          <a:xfrm>
            <a:off x="3452600" y="5615686"/>
            <a:ext cx="2509246" cy="1200329"/>
          </a:xfrm>
          <a:prstGeom prst="rect">
            <a:avLst/>
          </a:prstGeom>
          <a:solidFill>
            <a:schemeClr val="bg1"/>
          </a:solidFill>
          <a:ln>
            <a:solidFill>
              <a:srgbClr val="DF946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dirty="0"/>
              <a:t>									</a:t>
            </a:r>
            <a:r>
              <a:rPr lang="en-GB" dirty="0">
                <a:solidFill>
                  <a:srgbClr val="1E568E"/>
                </a:solidFill>
                <a:latin typeface="Segoe Print" panose="02000600000000000000" pitchFamily="2" charset="0"/>
              </a:rPr>
              <a:t>4</a:t>
            </a:r>
          </a:p>
          <a:p>
            <a:endParaRPr lang="en-GB" dirty="0">
              <a:solidFill>
                <a:srgbClr val="1E568E"/>
              </a:solidFill>
            </a:endParaRPr>
          </a:p>
          <a:p>
            <a:r>
              <a:rPr lang="en-GB" dirty="0">
                <a:solidFill>
                  <a:srgbClr val="1E568E"/>
                </a:solidFill>
              </a:rPr>
              <a:t>……………………………………</a:t>
            </a:r>
          </a:p>
        </p:txBody>
      </p:sp>
      <p:cxnSp>
        <p:nvCxnSpPr>
          <p:cNvPr id="3" name="Rechte verbindingslijn 2">
            <a:extLst>
              <a:ext uri="{FF2B5EF4-FFF2-40B4-BE49-F238E27FC236}">
                <a16:creationId xmlns:a16="http://schemas.microsoft.com/office/drawing/2014/main" id="{B302712B-E30D-4927-9BB6-8D10C455B960}"/>
              </a:ext>
            </a:extLst>
          </p:cNvPr>
          <p:cNvCxnSpPr/>
          <p:nvPr/>
        </p:nvCxnSpPr>
        <p:spPr>
          <a:xfrm>
            <a:off x="448497" y="9237519"/>
            <a:ext cx="6050513" cy="0"/>
          </a:xfrm>
          <a:prstGeom prst="line">
            <a:avLst/>
          </a:prstGeom>
          <a:ln w="28575">
            <a:solidFill>
              <a:srgbClr val="DF946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biomimicry nl">
            <a:extLst>
              <a:ext uri="{FF2B5EF4-FFF2-40B4-BE49-F238E27FC236}">
                <a16:creationId xmlns:a16="http://schemas.microsoft.com/office/drawing/2014/main" id="{EAB8627D-4D53-4C85-A593-E92439861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32" y="9297759"/>
            <a:ext cx="1999887" cy="53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E758D0E6-A79A-4D55-A703-BA939B92780A}"/>
              </a:ext>
            </a:extLst>
          </p:cNvPr>
          <p:cNvSpPr txBox="1"/>
          <p:nvPr/>
        </p:nvSpPr>
        <p:spPr>
          <a:xfrm>
            <a:off x="6235333" y="9410892"/>
            <a:ext cx="527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1E568E"/>
                </a:solidFill>
                <a:latin typeface="Segoe Print" panose="02000600000000000000" pitchFamily="2" charset="0"/>
              </a:rPr>
              <a:t>1</a:t>
            </a:r>
          </a:p>
        </p:txBody>
      </p:sp>
      <p:sp>
        <p:nvSpPr>
          <p:cNvPr id="21" name="Rechthoek 20">
            <a:extLst>
              <a:ext uri="{FF2B5EF4-FFF2-40B4-BE49-F238E27FC236}">
                <a16:creationId xmlns:a16="http://schemas.microsoft.com/office/drawing/2014/main" id="{257BC424-84E0-4C32-8C5B-3283060C7BA7}"/>
              </a:ext>
            </a:extLst>
          </p:cNvPr>
          <p:cNvSpPr/>
          <p:nvPr/>
        </p:nvSpPr>
        <p:spPr>
          <a:xfrm>
            <a:off x="448497" y="-20217"/>
            <a:ext cx="6050512" cy="65820"/>
          </a:xfrm>
          <a:prstGeom prst="rect">
            <a:avLst/>
          </a:prstGeom>
          <a:solidFill>
            <a:srgbClr val="5397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1E568E"/>
              </a:solidFill>
            </a:endParaRPr>
          </a:p>
        </p:txBody>
      </p:sp>
      <p:pic>
        <p:nvPicPr>
          <p:cNvPr id="29" name="Afbeelding 28" descr="Laptop">
            <a:extLst>
              <a:ext uri="{FF2B5EF4-FFF2-40B4-BE49-F238E27FC236}">
                <a16:creationId xmlns:a16="http://schemas.microsoft.com/office/drawing/2014/main" id="{2A11F07D-6B89-49EC-89A9-B86C136804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89510" y="3396315"/>
            <a:ext cx="914400" cy="914400"/>
          </a:xfrm>
          <a:prstGeom prst="rect">
            <a:avLst/>
          </a:prstGeom>
        </p:spPr>
      </p:pic>
      <p:pic>
        <p:nvPicPr>
          <p:cNvPr id="36" name="Afbeelding 35" descr="Potlood">
            <a:extLst>
              <a:ext uri="{FF2B5EF4-FFF2-40B4-BE49-F238E27FC236}">
                <a16:creationId xmlns:a16="http://schemas.microsoft.com/office/drawing/2014/main" id="{E8E07D5E-77C5-4046-982E-120959071EC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064050" y="1730826"/>
            <a:ext cx="853870" cy="853870"/>
          </a:xfrm>
          <a:prstGeom prst="rect">
            <a:avLst/>
          </a:prstGeom>
        </p:spPr>
      </p:pic>
      <p:sp>
        <p:nvSpPr>
          <p:cNvPr id="26" name="Tekstvak 25">
            <a:extLst>
              <a:ext uri="{FF2B5EF4-FFF2-40B4-BE49-F238E27FC236}">
                <a16:creationId xmlns:a16="http://schemas.microsoft.com/office/drawing/2014/main" id="{98A3DE6E-0BA7-4A37-A3A5-0BCA08ECFD76}"/>
              </a:ext>
            </a:extLst>
          </p:cNvPr>
          <p:cNvSpPr txBox="1"/>
          <p:nvPr/>
        </p:nvSpPr>
        <p:spPr>
          <a:xfrm>
            <a:off x="448491" y="8732139"/>
            <a:ext cx="6050513" cy="492443"/>
          </a:xfrm>
          <a:prstGeom prst="rect">
            <a:avLst/>
          </a:prstGeom>
          <a:solidFill>
            <a:srgbClr val="E6F4FE"/>
          </a:solidFill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rgbClr val="DF9460"/>
                </a:solidFill>
                <a:latin typeface="Segoe Print" panose="02000600000000000000" pitchFamily="2" charset="0"/>
              </a:rPr>
              <a:t>Step 4: Building</a:t>
            </a:r>
          </a:p>
          <a:p>
            <a:r>
              <a:rPr lang="nl-NL" sz="1200" dirty="0" err="1">
                <a:solidFill>
                  <a:srgbClr val="1E568E"/>
                </a:solidFill>
              </a:rPr>
              <a:t>Find</a:t>
            </a:r>
            <a:r>
              <a:rPr lang="nl-NL" sz="1200" dirty="0">
                <a:solidFill>
                  <a:srgbClr val="1E568E"/>
                </a:solidFill>
              </a:rPr>
              <a:t> </a:t>
            </a:r>
            <a:r>
              <a:rPr lang="nl-NL" sz="1200" dirty="0" err="1">
                <a:solidFill>
                  <a:srgbClr val="1E568E"/>
                </a:solidFill>
              </a:rPr>
              <a:t>the</a:t>
            </a:r>
            <a:r>
              <a:rPr lang="nl-NL" sz="1200" dirty="0">
                <a:solidFill>
                  <a:srgbClr val="1E568E"/>
                </a:solidFill>
              </a:rPr>
              <a:t> </a:t>
            </a:r>
            <a:r>
              <a:rPr lang="nl-NL" sz="1200" dirty="0" err="1">
                <a:solidFill>
                  <a:srgbClr val="1E568E"/>
                </a:solidFill>
              </a:rPr>
              <a:t>materials</a:t>
            </a:r>
            <a:r>
              <a:rPr lang="nl-NL" sz="1200" dirty="0">
                <a:solidFill>
                  <a:srgbClr val="1E568E"/>
                </a:solidFill>
              </a:rPr>
              <a:t> en </a:t>
            </a:r>
            <a:r>
              <a:rPr lang="nl-NL" sz="1200" dirty="0" err="1">
                <a:solidFill>
                  <a:srgbClr val="1E568E"/>
                </a:solidFill>
              </a:rPr>
              <a:t>build</a:t>
            </a:r>
            <a:r>
              <a:rPr lang="nl-NL" sz="1200" dirty="0">
                <a:solidFill>
                  <a:srgbClr val="1E568E"/>
                </a:solidFill>
              </a:rPr>
              <a:t> </a:t>
            </a:r>
            <a:r>
              <a:rPr lang="nl-NL" sz="1200" dirty="0" err="1">
                <a:solidFill>
                  <a:srgbClr val="1E568E"/>
                </a:solidFill>
              </a:rPr>
              <a:t>your</a:t>
            </a:r>
            <a:r>
              <a:rPr lang="nl-NL" sz="1200" dirty="0">
                <a:solidFill>
                  <a:srgbClr val="1E568E"/>
                </a:solidFill>
              </a:rPr>
              <a:t> design.</a:t>
            </a:r>
          </a:p>
        </p:txBody>
      </p:sp>
      <p:sp>
        <p:nvSpPr>
          <p:cNvPr id="27" name="Tekstvak 26">
            <a:extLst>
              <a:ext uri="{FF2B5EF4-FFF2-40B4-BE49-F238E27FC236}">
                <a16:creationId xmlns:a16="http://schemas.microsoft.com/office/drawing/2014/main" id="{B013995C-4A12-4A2F-836A-111C8096A9A3}"/>
              </a:ext>
            </a:extLst>
          </p:cNvPr>
          <p:cNvSpPr txBox="1"/>
          <p:nvPr/>
        </p:nvSpPr>
        <p:spPr>
          <a:xfrm>
            <a:off x="432455" y="7678334"/>
            <a:ext cx="6050513" cy="861774"/>
          </a:xfrm>
          <a:prstGeom prst="rect">
            <a:avLst/>
          </a:prstGeom>
          <a:solidFill>
            <a:srgbClr val="E6F4FE"/>
          </a:solidFill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rgbClr val="DF9460"/>
                </a:solidFill>
                <a:latin typeface="Segoe Print" panose="02000600000000000000" pitchFamily="2" charset="0"/>
              </a:rPr>
              <a:t>Step 3: Making a design</a:t>
            </a:r>
          </a:p>
          <a:p>
            <a:r>
              <a:rPr lang="nl-NL" sz="1200" dirty="0">
                <a:solidFill>
                  <a:srgbClr val="1E568E"/>
                </a:solidFill>
              </a:rPr>
              <a:t>Make a </a:t>
            </a:r>
            <a:r>
              <a:rPr lang="nl-NL" sz="1200" dirty="0" err="1">
                <a:solidFill>
                  <a:srgbClr val="1E568E"/>
                </a:solidFill>
              </a:rPr>
              <a:t>drawing</a:t>
            </a:r>
            <a:r>
              <a:rPr lang="nl-NL" sz="1200" dirty="0">
                <a:solidFill>
                  <a:srgbClr val="1E568E"/>
                </a:solidFill>
              </a:rPr>
              <a:t> of </a:t>
            </a:r>
            <a:r>
              <a:rPr lang="nl-NL" sz="1200" dirty="0" err="1">
                <a:solidFill>
                  <a:srgbClr val="1E568E"/>
                </a:solidFill>
              </a:rPr>
              <a:t>your</a:t>
            </a:r>
            <a:r>
              <a:rPr lang="nl-NL" sz="1200" dirty="0">
                <a:solidFill>
                  <a:srgbClr val="1E568E"/>
                </a:solidFill>
              </a:rPr>
              <a:t> </a:t>
            </a:r>
            <a:r>
              <a:rPr lang="nl-NL" sz="1200" dirty="0" err="1">
                <a:solidFill>
                  <a:srgbClr val="1E568E"/>
                </a:solidFill>
              </a:rPr>
              <a:t>swimsuit</a:t>
            </a:r>
            <a:r>
              <a:rPr lang="nl-NL" sz="1200" dirty="0">
                <a:solidFill>
                  <a:srgbClr val="1E568E"/>
                </a:solidFill>
              </a:rPr>
              <a:t>. </a:t>
            </a:r>
            <a:r>
              <a:rPr lang="nl-NL" sz="1200" dirty="0" err="1">
                <a:solidFill>
                  <a:srgbClr val="1E568E"/>
                </a:solidFill>
              </a:rPr>
              <a:t>This</a:t>
            </a:r>
            <a:r>
              <a:rPr lang="nl-NL" sz="1200" dirty="0">
                <a:solidFill>
                  <a:srgbClr val="1E568E"/>
                </a:solidFill>
              </a:rPr>
              <a:t> is </a:t>
            </a:r>
            <a:r>
              <a:rPr lang="nl-NL" sz="1200" dirty="0" err="1">
                <a:solidFill>
                  <a:srgbClr val="1E568E"/>
                </a:solidFill>
              </a:rPr>
              <a:t>your</a:t>
            </a:r>
            <a:r>
              <a:rPr lang="nl-NL" sz="1200" dirty="0">
                <a:solidFill>
                  <a:srgbClr val="1E568E"/>
                </a:solidFill>
              </a:rPr>
              <a:t> design. Write down </a:t>
            </a:r>
            <a:r>
              <a:rPr lang="nl-NL" sz="1200" dirty="0" err="1">
                <a:solidFill>
                  <a:srgbClr val="1E568E"/>
                </a:solidFill>
              </a:rPr>
              <a:t>which</a:t>
            </a:r>
            <a:r>
              <a:rPr lang="nl-NL" sz="1200" dirty="0">
                <a:solidFill>
                  <a:srgbClr val="1E568E"/>
                </a:solidFill>
              </a:rPr>
              <a:t> </a:t>
            </a:r>
            <a:r>
              <a:rPr lang="nl-NL" sz="1200" dirty="0" err="1">
                <a:solidFill>
                  <a:srgbClr val="1E568E"/>
                </a:solidFill>
              </a:rPr>
              <a:t>materials</a:t>
            </a:r>
            <a:r>
              <a:rPr lang="nl-NL" sz="1200" dirty="0">
                <a:solidFill>
                  <a:srgbClr val="1E568E"/>
                </a:solidFill>
              </a:rPr>
              <a:t> </a:t>
            </a:r>
            <a:r>
              <a:rPr lang="nl-NL" sz="1200" dirty="0" err="1">
                <a:solidFill>
                  <a:srgbClr val="1E568E"/>
                </a:solidFill>
              </a:rPr>
              <a:t>you</a:t>
            </a:r>
            <a:r>
              <a:rPr lang="nl-NL" sz="1200" dirty="0">
                <a:solidFill>
                  <a:srgbClr val="1E568E"/>
                </a:solidFill>
              </a:rPr>
              <a:t> </a:t>
            </a:r>
            <a:r>
              <a:rPr lang="nl-NL" sz="1200" dirty="0" err="1">
                <a:solidFill>
                  <a:srgbClr val="1E568E"/>
                </a:solidFill>
              </a:rPr>
              <a:t>need</a:t>
            </a:r>
            <a:r>
              <a:rPr lang="nl-NL" sz="1200" dirty="0">
                <a:solidFill>
                  <a:srgbClr val="1E568E"/>
                </a:solidFill>
              </a:rPr>
              <a:t>. </a:t>
            </a:r>
            <a:r>
              <a:rPr lang="nl-NL" sz="1200" dirty="0" err="1">
                <a:solidFill>
                  <a:srgbClr val="1E568E"/>
                </a:solidFill>
              </a:rPr>
              <a:t>Also</a:t>
            </a:r>
            <a:r>
              <a:rPr lang="nl-NL" sz="1200" dirty="0">
                <a:solidFill>
                  <a:srgbClr val="1E568E"/>
                </a:solidFill>
              </a:rPr>
              <a:t> </a:t>
            </a:r>
            <a:r>
              <a:rPr lang="nl-NL" sz="1200" dirty="0" err="1">
                <a:solidFill>
                  <a:srgbClr val="1E568E"/>
                </a:solidFill>
              </a:rPr>
              <a:t>think</a:t>
            </a:r>
            <a:r>
              <a:rPr lang="nl-NL" sz="1200" dirty="0">
                <a:solidFill>
                  <a:srgbClr val="1E568E"/>
                </a:solidFill>
              </a:rPr>
              <a:t> </a:t>
            </a:r>
            <a:r>
              <a:rPr lang="nl-NL" sz="1200" dirty="0" err="1">
                <a:solidFill>
                  <a:srgbClr val="1E568E"/>
                </a:solidFill>
              </a:rPr>
              <a:t>about</a:t>
            </a:r>
            <a:r>
              <a:rPr lang="nl-NL" sz="1200" dirty="0">
                <a:solidFill>
                  <a:srgbClr val="1E568E"/>
                </a:solidFill>
              </a:rPr>
              <a:t> </a:t>
            </a:r>
            <a:r>
              <a:rPr lang="nl-NL" sz="1200" dirty="0" err="1">
                <a:solidFill>
                  <a:srgbClr val="1E568E"/>
                </a:solidFill>
              </a:rPr>
              <a:t>the</a:t>
            </a:r>
            <a:r>
              <a:rPr lang="nl-NL" sz="1200" dirty="0">
                <a:solidFill>
                  <a:srgbClr val="1E568E"/>
                </a:solidFill>
              </a:rPr>
              <a:t> tools </a:t>
            </a:r>
            <a:r>
              <a:rPr lang="nl-NL" sz="1200" dirty="0" err="1">
                <a:solidFill>
                  <a:srgbClr val="1E568E"/>
                </a:solidFill>
              </a:rPr>
              <a:t>you</a:t>
            </a:r>
            <a:r>
              <a:rPr lang="nl-NL" sz="1200" dirty="0">
                <a:solidFill>
                  <a:srgbClr val="1E568E"/>
                </a:solidFill>
              </a:rPr>
              <a:t> </a:t>
            </a:r>
            <a:r>
              <a:rPr lang="nl-NL" sz="1200" dirty="0" err="1">
                <a:solidFill>
                  <a:srgbClr val="1E568E"/>
                </a:solidFill>
              </a:rPr>
              <a:t>need</a:t>
            </a:r>
            <a:r>
              <a:rPr lang="nl-NL" sz="1200" dirty="0">
                <a:solidFill>
                  <a:srgbClr val="1E568E"/>
                </a:solidFill>
              </a:rPr>
              <a:t>. Show </a:t>
            </a:r>
            <a:r>
              <a:rPr lang="nl-NL" sz="1200" dirty="0" err="1">
                <a:solidFill>
                  <a:srgbClr val="1E568E"/>
                </a:solidFill>
              </a:rPr>
              <a:t>your</a:t>
            </a:r>
            <a:r>
              <a:rPr lang="nl-NL" sz="1200" dirty="0">
                <a:solidFill>
                  <a:srgbClr val="1E568E"/>
                </a:solidFill>
              </a:rPr>
              <a:t> design </a:t>
            </a:r>
            <a:r>
              <a:rPr lang="nl-NL" sz="1200" dirty="0" err="1">
                <a:solidFill>
                  <a:srgbClr val="1E568E"/>
                </a:solidFill>
              </a:rPr>
              <a:t>to</a:t>
            </a:r>
            <a:r>
              <a:rPr lang="nl-NL" sz="1200" dirty="0">
                <a:solidFill>
                  <a:srgbClr val="1E568E"/>
                </a:solidFill>
              </a:rPr>
              <a:t> </a:t>
            </a:r>
            <a:r>
              <a:rPr lang="nl-NL" sz="1200" dirty="0" err="1">
                <a:solidFill>
                  <a:srgbClr val="1E568E"/>
                </a:solidFill>
              </a:rPr>
              <a:t>your</a:t>
            </a:r>
            <a:r>
              <a:rPr lang="nl-NL" sz="1200" dirty="0">
                <a:solidFill>
                  <a:srgbClr val="1E568E"/>
                </a:solidFill>
              </a:rPr>
              <a:t> teacher. </a:t>
            </a:r>
            <a:r>
              <a:rPr lang="nl-NL" sz="1200" dirty="0" err="1">
                <a:solidFill>
                  <a:srgbClr val="1E568E"/>
                </a:solidFill>
              </a:rPr>
              <a:t>Don’t</a:t>
            </a:r>
            <a:r>
              <a:rPr lang="nl-NL" sz="1200" dirty="0">
                <a:solidFill>
                  <a:srgbClr val="1E568E"/>
                </a:solidFill>
              </a:rPr>
              <a:t> make </a:t>
            </a:r>
            <a:r>
              <a:rPr lang="nl-NL" sz="1200" dirty="0" err="1">
                <a:solidFill>
                  <a:srgbClr val="1E568E"/>
                </a:solidFill>
              </a:rPr>
              <a:t>the</a:t>
            </a:r>
            <a:r>
              <a:rPr lang="nl-NL" sz="1200" dirty="0">
                <a:solidFill>
                  <a:srgbClr val="1E568E"/>
                </a:solidFill>
              </a:rPr>
              <a:t> design </a:t>
            </a:r>
            <a:r>
              <a:rPr lang="nl-NL" sz="1200" dirty="0" err="1">
                <a:solidFill>
                  <a:srgbClr val="1E568E"/>
                </a:solidFill>
              </a:rPr>
              <a:t>too</a:t>
            </a:r>
            <a:r>
              <a:rPr lang="nl-NL" sz="1200" dirty="0">
                <a:solidFill>
                  <a:srgbClr val="1E568E"/>
                </a:solidFill>
              </a:rPr>
              <a:t> big. It has </a:t>
            </a:r>
            <a:r>
              <a:rPr lang="nl-NL" sz="1200" dirty="0" err="1">
                <a:solidFill>
                  <a:srgbClr val="1E568E"/>
                </a:solidFill>
              </a:rPr>
              <a:t>to</a:t>
            </a:r>
            <a:r>
              <a:rPr lang="nl-NL" sz="1200" dirty="0">
                <a:solidFill>
                  <a:srgbClr val="1E568E"/>
                </a:solidFill>
              </a:rPr>
              <a:t> fit in </a:t>
            </a:r>
            <a:r>
              <a:rPr lang="nl-NL" sz="1200" dirty="0" err="1">
                <a:solidFill>
                  <a:srgbClr val="1E568E"/>
                </a:solidFill>
              </a:rPr>
              <a:t>your</a:t>
            </a:r>
            <a:r>
              <a:rPr lang="nl-NL" sz="1200" dirty="0">
                <a:solidFill>
                  <a:srgbClr val="1E568E"/>
                </a:solidFill>
              </a:rPr>
              <a:t> bag.</a:t>
            </a:r>
          </a:p>
        </p:txBody>
      </p:sp>
      <p:sp>
        <p:nvSpPr>
          <p:cNvPr id="32" name="Tekstvak 31">
            <a:extLst>
              <a:ext uri="{FF2B5EF4-FFF2-40B4-BE49-F238E27FC236}">
                <a16:creationId xmlns:a16="http://schemas.microsoft.com/office/drawing/2014/main" id="{4E871EE4-116E-4367-87E1-73878E8FD28B}"/>
              </a:ext>
            </a:extLst>
          </p:cNvPr>
          <p:cNvSpPr txBox="1"/>
          <p:nvPr/>
        </p:nvSpPr>
        <p:spPr>
          <a:xfrm>
            <a:off x="429054" y="6992949"/>
            <a:ext cx="6050513" cy="276999"/>
          </a:xfrm>
          <a:prstGeom prst="rect">
            <a:avLst/>
          </a:prstGeom>
          <a:solidFill>
            <a:srgbClr val="E6F4FE"/>
          </a:solidFill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1E568E"/>
                </a:solidFill>
              </a:rPr>
              <a:t>Put </a:t>
            </a:r>
            <a:r>
              <a:rPr lang="nl-NL" sz="1200" dirty="0" err="1">
                <a:solidFill>
                  <a:srgbClr val="1E568E"/>
                </a:solidFill>
              </a:rPr>
              <a:t>them</a:t>
            </a:r>
            <a:r>
              <a:rPr lang="nl-NL" sz="1200" dirty="0">
                <a:solidFill>
                  <a:srgbClr val="1E568E"/>
                </a:solidFill>
              </a:rPr>
              <a:t> in order of speed or energy efficiency. </a:t>
            </a:r>
            <a:r>
              <a:rPr lang="nl-NL" sz="1200" dirty="0" err="1">
                <a:solidFill>
                  <a:srgbClr val="1E568E"/>
                </a:solidFill>
              </a:rPr>
              <a:t>Which</a:t>
            </a:r>
            <a:r>
              <a:rPr lang="nl-NL" sz="1200" dirty="0">
                <a:solidFill>
                  <a:srgbClr val="1E568E"/>
                </a:solidFill>
              </a:rPr>
              <a:t> </a:t>
            </a:r>
            <a:r>
              <a:rPr lang="nl-NL" sz="1200" dirty="0" err="1">
                <a:solidFill>
                  <a:srgbClr val="1E568E"/>
                </a:solidFill>
              </a:rPr>
              <a:t>one</a:t>
            </a:r>
            <a:r>
              <a:rPr lang="nl-NL" sz="1200" dirty="0">
                <a:solidFill>
                  <a:srgbClr val="1E568E"/>
                </a:solidFill>
              </a:rPr>
              <a:t> is most </a:t>
            </a:r>
            <a:r>
              <a:rPr lang="nl-NL" sz="1200" dirty="0" err="1">
                <a:solidFill>
                  <a:srgbClr val="1E568E"/>
                </a:solidFill>
              </a:rPr>
              <a:t>suitable</a:t>
            </a:r>
            <a:r>
              <a:rPr lang="nl-NL" sz="1200" dirty="0">
                <a:solidFill>
                  <a:srgbClr val="1E568E"/>
                </a:solidFill>
              </a:rPr>
              <a:t> </a:t>
            </a:r>
            <a:r>
              <a:rPr lang="nl-NL" sz="1200" dirty="0" err="1">
                <a:solidFill>
                  <a:srgbClr val="1E568E"/>
                </a:solidFill>
              </a:rPr>
              <a:t>for</a:t>
            </a:r>
            <a:r>
              <a:rPr lang="nl-NL" sz="1200" dirty="0">
                <a:solidFill>
                  <a:srgbClr val="1E568E"/>
                </a:solidFill>
              </a:rPr>
              <a:t> </a:t>
            </a:r>
            <a:r>
              <a:rPr lang="nl-NL" sz="1200" dirty="0" err="1">
                <a:solidFill>
                  <a:srgbClr val="1E568E"/>
                </a:solidFill>
              </a:rPr>
              <a:t>your</a:t>
            </a:r>
            <a:r>
              <a:rPr lang="nl-NL" sz="1200" dirty="0">
                <a:solidFill>
                  <a:srgbClr val="1E568E"/>
                </a:solidFill>
              </a:rPr>
              <a:t> </a:t>
            </a:r>
            <a:r>
              <a:rPr lang="nl-NL" sz="1200" dirty="0" err="1">
                <a:solidFill>
                  <a:srgbClr val="1E568E"/>
                </a:solidFill>
              </a:rPr>
              <a:t>challenge</a:t>
            </a:r>
            <a:r>
              <a:rPr lang="nl-NL" sz="1200" dirty="0">
                <a:solidFill>
                  <a:srgbClr val="1E568E"/>
                </a:solidFill>
              </a:rPr>
              <a:t>?</a:t>
            </a:r>
          </a:p>
        </p:txBody>
      </p:sp>
      <p:pic>
        <p:nvPicPr>
          <p:cNvPr id="34" name="Afbeelding 33" descr="Vergrootglas">
            <a:extLst>
              <a:ext uri="{FF2B5EF4-FFF2-40B4-BE49-F238E27FC236}">
                <a16:creationId xmlns:a16="http://schemas.microsoft.com/office/drawing/2014/main" id="{B6465315-85F0-436F-9BC4-903197D74FD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88059" y="7290551"/>
            <a:ext cx="914400" cy="914400"/>
          </a:xfrm>
          <a:prstGeom prst="rect">
            <a:avLst/>
          </a:prstGeom>
        </p:spPr>
      </p:pic>
      <p:pic>
        <p:nvPicPr>
          <p:cNvPr id="35" name="Afbeelding 34">
            <a:extLst>
              <a:ext uri="{FF2B5EF4-FFF2-40B4-BE49-F238E27FC236}">
                <a16:creationId xmlns:a16="http://schemas.microsoft.com/office/drawing/2014/main" id="{0961AAD3-EB0B-47E2-A84D-65CC757B8C63}"/>
              </a:ext>
            </a:extLst>
          </p:cNvPr>
          <p:cNvPicPr/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1069" y="1667056"/>
            <a:ext cx="448221" cy="427494"/>
          </a:xfrm>
          <a:prstGeom prst="rect">
            <a:avLst/>
          </a:prstGeom>
        </p:spPr>
      </p:pic>
      <p:pic>
        <p:nvPicPr>
          <p:cNvPr id="37" name="Afbeelding 36">
            <a:extLst>
              <a:ext uri="{FF2B5EF4-FFF2-40B4-BE49-F238E27FC236}">
                <a16:creationId xmlns:a16="http://schemas.microsoft.com/office/drawing/2014/main" id="{11E68BDD-AA82-45DB-BB17-70AF74407C95}"/>
              </a:ext>
            </a:extLst>
          </p:cNvPr>
          <p:cNvPicPr/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5029" y="2530036"/>
            <a:ext cx="448221" cy="427494"/>
          </a:xfrm>
          <a:prstGeom prst="rect">
            <a:avLst/>
          </a:prstGeom>
        </p:spPr>
      </p:pic>
      <p:pic>
        <p:nvPicPr>
          <p:cNvPr id="38" name="Afbeelding 37">
            <a:extLst>
              <a:ext uri="{FF2B5EF4-FFF2-40B4-BE49-F238E27FC236}">
                <a16:creationId xmlns:a16="http://schemas.microsoft.com/office/drawing/2014/main" id="{3430D9D7-1901-493D-B082-DF9954D05385}"/>
              </a:ext>
            </a:extLst>
          </p:cNvPr>
          <p:cNvPicPr/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9081" y="7511171"/>
            <a:ext cx="448221" cy="427494"/>
          </a:xfrm>
          <a:prstGeom prst="rect">
            <a:avLst/>
          </a:prstGeom>
        </p:spPr>
      </p:pic>
      <p:pic>
        <p:nvPicPr>
          <p:cNvPr id="39" name="Afbeelding 38">
            <a:extLst>
              <a:ext uri="{FF2B5EF4-FFF2-40B4-BE49-F238E27FC236}">
                <a16:creationId xmlns:a16="http://schemas.microsoft.com/office/drawing/2014/main" id="{4CDA5ED4-EDD7-4453-BD87-718BE319A859}"/>
              </a:ext>
            </a:extLst>
          </p:cNvPr>
          <p:cNvPicPr/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9081" y="8532892"/>
            <a:ext cx="448221" cy="42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565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4" descr="foto van Fleurine Peletier.">
            <a:extLst>
              <a:ext uri="{FF2B5EF4-FFF2-40B4-BE49-F238E27FC236}">
                <a16:creationId xmlns:a16="http://schemas.microsoft.com/office/drawing/2014/main" id="{89C5492D-1C58-41A8-BC2D-452DCFFE1F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" t="47411" r="791" b="35630"/>
          <a:stretch/>
        </p:blipFill>
        <p:spPr bwMode="auto">
          <a:xfrm>
            <a:off x="437083" y="69546"/>
            <a:ext cx="6050513" cy="1384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46B8BE63-BA45-4456-9C2C-16079EC14012}"/>
              </a:ext>
            </a:extLst>
          </p:cNvPr>
          <p:cNvCxnSpPr/>
          <p:nvPr/>
        </p:nvCxnSpPr>
        <p:spPr>
          <a:xfrm>
            <a:off x="448497" y="9237519"/>
            <a:ext cx="6050513" cy="0"/>
          </a:xfrm>
          <a:prstGeom prst="line">
            <a:avLst/>
          </a:prstGeom>
          <a:ln w="38100">
            <a:solidFill>
              <a:srgbClr val="DF946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Image result for biomimicry nl">
            <a:extLst>
              <a:ext uri="{FF2B5EF4-FFF2-40B4-BE49-F238E27FC236}">
                <a16:creationId xmlns:a16="http://schemas.microsoft.com/office/drawing/2014/main" id="{2FE77EE7-8FEE-4433-8A6B-D8B82E108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32" y="9297759"/>
            <a:ext cx="1999887" cy="531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B3F9D8BB-8D21-4D3E-A223-9F2E9FEC1379}"/>
              </a:ext>
            </a:extLst>
          </p:cNvPr>
          <p:cNvSpPr txBox="1"/>
          <p:nvPr/>
        </p:nvSpPr>
        <p:spPr>
          <a:xfrm>
            <a:off x="6151069" y="9396380"/>
            <a:ext cx="447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1E568E"/>
                </a:solidFill>
                <a:latin typeface="Segoe Print" panose="02000600000000000000" pitchFamily="2" charset="0"/>
              </a:rPr>
              <a:t>2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DEF19B2F-62CD-4077-BB3A-DD82FB56BE0E}"/>
              </a:ext>
            </a:extLst>
          </p:cNvPr>
          <p:cNvSpPr/>
          <p:nvPr/>
        </p:nvSpPr>
        <p:spPr>
          <a:xfrm>
            <a:off x="437082" y="1351400"/>
            <a:ext cx="6050513" cy="92208"/>
          </a:xfrm>
          <a:prstGeom prst="rect">
            <a:avLst/>
          </a:prstGeom>
          <a:solidFill>
            <a:srgbClr val="5397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1E568E"/>
              </a:solidFill>
            </a:endParaRPr>
          </a:p>
        </p:txBody>
      </p:sp>
      <p:sp>
        <p:nvSpPr>
          <p:cNvPr id="20" name="Rechthoek 19">
            <a:extLst>
              <a:ext uri="{FF2B5EF4-FFF2-40B4-BE49-F238E27FC236}">
                <a16:creationId xmlns:a16="http://schemas.microsoft.com/office/drawing/2014/main" id="{48AA3523-072A-4EC6-8B21-3F2526BF3043}"/>
              </a:ext>
            </a:extLst>
          </p:cNvPr>
          <p:cNvSpPr/>
          <p:nvPr/>
        </p:nvSpPr>
        <p:spPr>
          <a:xfrm>
            <a:off x="437083" y="-7010"/>
            <a:ext cx="6050512" cy="83004"/>
          </a:xfrm>
          <a:prstGeom prst="rect">
            <a:avLst/>
          </a:prstGeom>
          <a:solidFill>
            <a:srgbClr val="5397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1E568E"/>
              </a:solidFill>
            </a:endParaRP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9C09E03B-5B26-4F95-94DD-3206F3E6442E}"/>
              </a:ext>
            </a:extLst>
          </p:cNvPr>
          <p:cNvSpPr txBox="1"/>
          <p:nvPr/>
        </p:nvSpPr>
        <p:spPr>
          <a:xfrm>
            <a:off x="448497" y="1648015"/>
            <a:ext cx="6050513" cy="507831"/>
          </a:xfrm>
          <a:prstGeom prst="rect">
            <a:avLst/>
          </a:prstGeom>
          <a:solidFill>
            <a:srgbClr val="E6F4FE"/>
          </a:solidFill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rgbClr val="DF9460"/>
                </a:solidFill>
                <a:latin typeface="Segoe Print" panose="02000600000000000000" pitchFamily="2" charset="0"/>
              </a:rPr>
              <a:t>Step 5 &amp; 6 </a:t>
            </a:r>
            <a:r>
              <a:rPr lang="nl-NL" sz="1400" b="1" dirty="0" err="1">
                <a:solidFill>
                  <a:srgbClr val="DF9460"/>
                </a:solidFill>
                <a:latin typeface="Segoe Print" panose="02000600000000000000" pitchFamily="2" charset="0"/>
              </a:rPr>
              <a:t>Testing</a:t>
            </a:r>
            <a:r>
              <a:rPr lang="nl-NL" sz="1400" b="1" dirty="0">
                <a:solidFill>
                  <a:srgbClr val="DF9460"/>
                </a:solidFill>
                <a:latin typeface="Segoe Print" panose="02000600000000000000" pitchFamily="2" charset="0"/>
              </a:rPr>
              <a:t> &amp; presenting </a:t>
            </a:r>
            <a:br>
              <a:rPr lang="nl-NL" dirty="0"/>
            </a:br>
            <a:r>
              <a:rPr lang="nl-NL" sz="1300" dirty="0" err="1">
                <a:solidFill>
                  <a:srgbClr val="1E568E"/>
                </a:solidFill>
              </a:rPr>
              <a:t>You</a:t>
            </a:r>
            <a:r>
              <a:rPr lang="nl-NL" sz="1300" dirty="0">
                <a:solidFill>
                  <a:srgbClr val="1E568E"/>
                </a:solidFill>
              </a:rPr>
              <a:t> are </a:t>
            </a:r>
            <a:r>
              <a:rPr lang="nl-NL" sz="1300" dirty="0" err="1">
                <a:solidFill>
                  <a:srgbClr val="1E568E"/>
                </a:solidFill>
              </a:rPr>
              <a:t>now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going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to</a:t>
            </a:r>
            <a:r>
              <a:rPr lang="nl-NL" sz="1300" dirty="0">
                <a:solidFill>
                  <a:srgbClr val="1E568E"/>
                </a:solidFill>
              </a:rPr>
              <a:t> test </a:t>
            </a:r>
            <a:r>
              <a:rPr lang="nl-NL" sz="1300" dirty="0" err="1">
                <a:solidFill>
                  <a:srgbClr val="1E568E"/>
                </a:solidFill>
              </a:rPr>
              <a:t>your</a:t>
            </a:r>
            <a:r>
              <a:rPr lang="nl-NL" sz="1300" dirty="0">
                <a:solidFill>
                  <a:srgbClr val="1E568E"/>
                </a:solidFill>
              </a:rPr>
              <a:t> design. </a:t>
            </a:r>
            <a:r>
              <a:rPr lang="nl-NL" sz="1300" dirty="0" err="1">
                <a:solidFill>
                  <a:srgbClr val="1E568E"/>
                </a:solidFill>
              </a:rPr>
              <a:t>Also</a:t>
            </a:r>
            <a:r>
              <a:rPr lang="nl-NL" sz="1300" dirty="0">
                <a:solidFill>
                  <a:srgbClr val="1E568E"/>
                </a:solidFill>
              </a:rPr>
              <a:t> look at </a:t>
            </a:r>
            <a:r>
              <a:rPr lang="nl-NL" sz="1300" dirty="0" err="1">
                <a:solidFill>
                  <a:srgbClr val="1E568E"/>
                </a:solidFill>
              </a:rPr>
              <a:t>the</a:t>
            </a:r>
            <a:r>
              <a:rPr lang="nl-NL" sz="1300" dirty="0">
                <a:solidFill>
                  <a:srgbClr val="1E568E"/>
                </a:solidFill>
              </a:rPr>
              <a:t> designs of </a:t>
            </a:r>
            <a:r>
              <a:rPr lang="nl-NL" sz="1300" dirty="0" err="1">
                <a:solidFill>
                  <a:srgbClr val="1E568E"/>
                </a:solidFill>
              </a:rPr>
              <a:t>the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other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groups</a:t>
            </a:r>
            <a:r>
              <a:rPr lang="nl-NL" sz="1200" dirty="0">
                <a:solidFill>
                  <a:srgbClr val="1E568E"/>
                </a:solidFill>
                <a:latin typeface="+mj-lt"/>
              </a:rPr>
              <a:t>. </a:t>
            </a:r>
          </a:p>
        </p:txBody>
      </p:sp>
      <p:graphicFrame>
        <p:nvGraphicFramePr>
          <p:cNvPr id="23" name="Tabel 22">
            <a:extLst>
              <a:ext uri="{FF2B5EF4-FFF2-40B4-BE49-F238E27FC236}">
                <a16:creationId xmlns:a16="http://schemas.microsoft.com/office/drawing/2014/main" id="{24547C72-70ED-43BA-A2C2-74F2BAF02F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850385"/>
              </p:ext>
            </p:extLst>
          </p:nvPr>
        </p:nvGraphicFramePr>
        <p:xfrm>
          <a:off x="456690" y="2163490"/>
          <a:ext cx="6042320" cy="5364125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765020">
                  <a:extLst>
                    <a:ext uri="{9D8B030D-6E8A-4147-A177-3AD203B41FA5}">
                      <a16:colId xmlns:a16="http://schemas.microsoft.com/office/drawing/2014/main" val="2579044902"/>
                    </a:ext>
                  </a:extLst>
                </a:gridCol>
                <a:gridCol w="1751997">
                  <a:extLst>
                    <a:ext uri="{9D8B030D-6E8A-4147-A177-3AD203B41FA5}">
                      <a16:colId xmlns:a16="http://schemas.microsoft.com/office/drawing/2014/main" val="1129753218"/>
                    </a:ext>
                  </a:extLst>
                </a:gridCol>
                <a:gridCol w="1762616">
                  <a:extLst>
                    <a:ext uri="{9D8B030D-6E8A-4147-A177-3AD203B41FA5}">
                      <a16:colId xmlns:a16="http://schemas.microsoft.com/office/drawing/2014/main" val="426326223"/>
                    </a:ext>
                  </a:extLst>
                </a:gridCol>
                <a:gridCol w="1762687">
                  <a:extLst>
                    <a:ext uri="{9D8B030D-6E8A-4147-A177-3AD203B41FA5}">
                      <a16:colId xmlns:a16="http://schemas.microsoft.com/office/drawing/2014/main" val="3679154869"/>
                    </a:ext>
                  </a:extLst>
                </a:gridCol>
              </a:tblGrid>
              <a:tr h="1061036"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rgbClr val="1E568E"/>
                          </a:solidFill>
                        </a:rPr>
                        <a:t>Groups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rgbClr val="1E568E"/>
                          </a:solidFill>
                        </a:rPr>
                        <a:t>Which organism inspired this design?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rgbClr val="1E568E"/>
                          </a:solidFill>
                        </a:rPr>
                        <a:t>How well do you think the design works?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dirty="0">
                          <a:solidFill>
                            <a:srgbClr val="1E568E"/>
                          </a:solidFill>
                        </a:rPr>
                        <a:t>Could you improve this solution? How?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023709"/>
                  </a:ext>
                </a:extLst>
              </a:tr>
              <a:tr h="614727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1E568E"/>
                          </a:solidFill>
                          <a:latin typeface="Segoe Print" panose="02000600000000000000" pitchFamily="2" charset="0"/>
                        </a:rPr>
                        <a:t>1</a:t>
                      </a:r>
                    </a:p>
                  </a:txBody>
                  <a:tcPr>
                    <a:solidFill>
                      <a:srgbClr val="84CC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84CC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84CC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84CCF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97669"/>
                  </a:ext>
                </a:extLst>
              </a:tr>
              <a:tr h="614727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1E568E"/>
                          </a:solidFill>
                          <a:latin typeface="Segoe Print" panose="02000600000000000000" pitchFamily="2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474617"/>
                  </a:ext>
                </a:extLst>
              </a:tr>
              <a:tr h="614727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1E568E"/>
                          </a:solidFill>
                          <a:latin typeface="Segoe Print" panose="02000600000000000000" pitchFamily="2" charset="0"/>
                        </a:rPr>
                        <a:t>3</a:t>
                      </a:r>
                    </a:p>
                  </a:txBody>
                  <a:tcPr>
                    <a:solidFill>
                      <a:srgbClr val="84CC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84CC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84CC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84CCF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712332"/>
                  </a:ext>
                </a:extLst>
              </a:tr>
              <a:tr h="614727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1E568E"/>
                          </a:solidFill>
                          <a:latin typeface="Segoe Print" panose="02000600000000000000" pitchFamily="2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37797"/>
                  </a:ext>
                </a:extLst>
              </a:tr>
              <a:tr h="614727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1E568E"/>
                          </a:solidFill>
                          <a:latin typeface="Segoe Print" panose="02000600000000000000" pitchFamily="2" charset="0"/>
                        </a:rPr>
                        <a:t>5</a:t>
                      </a:r>
                    </a:p>
                  </a:txBody>
                  <a:tcPr>
                    <a:solidFill>
                      <a:srgbClr val="84CC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84CC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84CC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84CCF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982587"/>
                  </a:ext>
                </a:extLst>
              </a:tr>
              <a:tr h="614727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1E568E"/>
                          </a:solidFill>
                          <a:latin typeface="Segoe Print" panose="02000600000000000000" pitchFamily="2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815579"/>
                  </a:ext>
                </a:extLst>
              </a:tr>
              <a:tr h="614727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rgbClr val="1E568E"/>
                          </a:solidFill>
                          <a:latin typeface="Segoe Print" panose="02000600000000000000" pitchFamily="2" charset="0"/>
                        </a:rPr>
                        <a:t>7</a:t>
                      </a:r>
                    </a:p>
                  </a:txBody>
                  <a:tcPr>
                    <a:solidFill>
                      <a:srgbClr val="84CC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84CC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rgbClr val="84CCFB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84CCFB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55142"/>
                  </a:ext>
                </a:extLst>
              </a:tr>
            </a:tbl>
          </a:graphicData>
        </a:graphic>
      </p:graphicFrame>
      <p:pic>
        <p:nvPicPr>
          <p:cNvPr id="25" name="Afbeelding 24" descr="Lint">
            <a:extLst>
              <a:ext uri="{FF2B5EF4-FFF2-40B4-BE49-F238E27FC236}">
                <a16:creationId xmlns:a16="http://schemas.microsoft.com/office/drawing/2014/main" id="{DD52FC61-A517-4C45-8212-570EA2C099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41810" y="6417516"/>
            <a:ext cx="914400" cy="914400"/>
          </a:xfrm>
          <a:prstGeom prst="rect">
            <a:avLst/>
          </a:prstGeom>
        </p:spPr>
      </p:pic>
      <p:sp>
        <p:nvSpPr>
          <p:cNvPr id="26" name="Tekstvak 25">
            <a:extLst>
              <a:ext uri="{FF2B5EF4-FFF2-40B4-BE49-F238E27FC236}">
                <a16:creationId xmlns:a16="http://schemas.microsoft.com/office/drawing/2014/main" id="{1F557E73-53D0-4D82-BB2F-CCEC841C7281}"/>
              </a:ext>
            </a:extLst>
          </p:cNvPr>
          <p:cNvSpPr txBox="1"/>
          <p:nvPr/>
        </p:nvSpPr>
        <p:spPr>
          <a:xfrm>
            <a:off x="403744" y="7860568"/>
            <a:ext cx="6095265" cy="1261884"/>
          </a:xfrm>
          <a:prstGeom prst="rect">
            <a:avLst/>
          </a:prstGeom>
          <a:solidFill>
            <a:srgbClr val="E6F4FE"/>
          </a:solidFill>
        </p:spPr>
        <p:txBody>
          <a:bodyPr wrap="square" rtlCol="0">
            <a:spAutoFit/>
          </a:bodyPr>
          <a:lstStyle/>
          <a:p>
            <a:r>
              <a:rPr lang="nl-NL" sz="1400" b="1" dirty="0">
                <a:solidFill>
                  <a:srgbClr val="DF9460"/>
                </a:solidFill>
                <a:latin typeface="Segoe Print" panose="02000600000000000000" pitchFamily="2" charset="0"/>
              </a:rPr>
              <a:t>Step 7: </a:t>
            </a:r>
            <a:r>
              <a:rPr lang="nl-NL" sz="1400" b="1" dirty="0" err="1">
                <a:solidFill>
                  <a:srgbClr val="DF9460"/>
                </a:solidFill>
                <a:latin typeface="Segoe Print" panose="02000600000000000000" pitchFamily="2" charset="0"/>
              </a:rPr>
              <a:t>And</a:t>
            </a:r>
            <a:r>
              <a:rPr lang="nl-NL" sz="1400" b="1" dirty="0">
                <a:solidFill>
                  <a:srgbClr val="DF9460"/>
                </a:solidFill>
                <a:latin typeface="Segoe Print" panose="02000600000000000000" pitchFamily="2" charset="0"/>
              </a:rPr>
              <a:t> </a:t>
            </a:r>
            <a:r>
              <a:rPr lang="nl-NL" sz="1400" b="1" dirty="0" err="1">
                <a:solidFill>
                  <a:srgbClr val="DF9460"/>
                </a:solidFill>
                <a:latin typeface="Segoe Print" panose="02000600000000000000" pitchFamily="2" charset="0"/>
              </a:rPr>
              <a:t>now</a:t>
            </a:r>
            <a:r>
              <a:rPr lang="nl-NL" sz="1400" b="1" dirty="0">
                <a:solidFill>
                  <a:srgbClr val="DF9460"/>
                </a:solidFill>
                <a:latin typeface="Segoe Print" panose="02000600000000000000" pitchFamily="2" charset="0"/>
              </a:rPr>
              <a:t>?</a:t>
            </a:r>
          </a:p>
          <a:p>
            <a:r>
              <a:rPr lang="nl-NL" sz="1300" dirty="0" err="1">
                <a:solidFill>
                  <a:srgbClr val="1E568E"/>
                </a:solidFill>
              </a:rPr>
              <a:t>You</a:t>
            </a:r>
            <a:r>
              <a:rPr lang="nl-NL" sz="1300" dirty="0">
                <a:solidFill>
                  <a:srgbClr val="1E568E"/>
                </a:solidFill>
              </a:rPr>
              <a:t> have </a:t>
            </a:r>
            <a:r>
              <a:rPr lang="nl-NL" sz="1300" dirty="0" err="1">
                <a:solidFill>
                  <a:srgbClr val="1E568E"/>
                </a:solidFill>
              </a:rPr>
              <a:t>now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seen</a:t>
            </a:r>
            <a:r>
              <a:rPr lang="nl-NL" sz="1300" dirty="0">
                <a:solidFill>
                  <a:srgbClr val="1E568E"/>
                </a:solidFill>
              </a:rPr>
              <a:t> multiple </a:t>
            </a:r>
            <a:r>
              <a:rPr lang="nl-NL" sz="1300" dirty="0" err="1">
                <a:solidFill>
                  <a:srgbClr val="1E568E"/>
                </a:solidFill>
              </a:rPr>
              <a:t>solutions</a:t>
            </a:r>
            <a:r>
              <a:rPr lang="nl-NL" sz="1300" dirty="0">
                <a:solidFill>
                  <a:srgbClr val="1E568E"/>
                </a:solidFill>
              </a:rPr>
              <a:t>. </a:t>
            </a:r>
            <a:r>
              <a:rPr lang="nl-NL" sz="1300" dirty="0" err="1">
                <a:solidFill>
                  <a:srgbClr val="1E568E"/>
                </a:solidFill>
              </a:rPr>
              <a:t>Would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you</a:t>
            </a:r>
            <a:r>
              <a:rPr lang="nl-NL" sz="1300" dirty="0">
                <a:solidFill>
                  <a:srgbClr val="1E568E"/>
                </a:solidFill>
              </a:rPr>
              <a:t> like </a:t>
            </a:r>
            <a:r>
              <a:rPr lang="nl-NL" sz="1300" dirty="0" err="1">
                <a:solidFill>
                  <a:srgbClr val="1E568E"/>
                </a:solidFill>
              </a:rPr>
              <a:t>to</a:t>
            </a:r>
            <a:r>
              <a:rPr lang="nl-NL" sz="1300" dirty="0">
                <a:solidFill>
                  <a:srgbClr val="1E568E"/>
                </a:solidFill>
              </a:rPr>
              <a:t> change </a:t>
            </a:r>
            <a:r>
              <a:rPr lang="nl-NL" sz="1300" dirty="0" err="1">
                <a:solidFill>
                  <a:srgbClr val="1E568E"/>
                </a:solidFill>
              </a:rPr>
              <a:t>your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own</a:t>
            </a:r>
            <a:r>
              <a:rPr lang="nl-NL" sz="1300" dirty="0">
                <a:solidFill>
                  <a:srgbClr val="1E568E"/>
                </a:solidFill>
              </a:rPr>
              <a:t> design? How?</a:t>
            </a:r>
          </a:p>
          <a:p>
            <a:endParaRPr lang="nl-NL" sz="1200" dirty="0">
              <a:solidFill>
                <a:srgbClr val="1E568E"/>
              </a:solidFill>
            </a:endParaRPr>
          </a:p>
          <a:p>
            <a:endParaRPr lang="nl-NL" sz="1200" dirty="0">
              <a:solidFill>
                <a:srgbClr val="1E568E"/>
              </a:solidFill>
            </a:endParaRPr>
          </a:p>
          <a:p>
            <a:endParaRPr lang="nl-NL" sz="1200" dirty="0">
              <a:solidFill>
                <a:srgbClr val="1E568E"/>
              </a:solidFill>
            </a:endParaRP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6556DA19-96E9-46AD-B772-97F3223802D0}"/>
              </a:ext>
            </a:extLst>
          </p:cNvPr>
          <p:cNvSpPr txBox="1"/>
          <p:nvPr/>
        </p:nvSpPr>
        <p:spPr>
          <a:xfrm>
            <a:off x="414706" y="8609148"/>
            <a:ext cx="6095264" cy="492443"/>
          </a:xfrm>
          <a:prstGeom prst="rect">
            <a:avLst/>
          </a:prstGeom>
          <a:solidFill>
            <a:srgbClr val="E6F4FE"/>
          </a:solidFill>
        </p:spPr>
        <p:txBody>
          <a:bodyPr wrap="square" rtlCol="0">
            <a:spAutoFit/>
          </a:bodyPr>
          <a:lstStyle/>
          <a:p>
            <a:r>
              <a:rPr lang="nl-NL" sz="1300" dirty="0" err="1">
                <a:solidFill>
                  <a:srgbClr val="1E568E"/>
                </a:solidFill>
              </a:rPr>
              <a:t>You</a:t>
            </a:r>
            <a:r>
              <a:rPr lang="nl-NL" sz="1300" dirty="0">
                <a:solidFill>
                  <a:srgbClr val="1E568E"/>
                </a:solidFill>
              </a:rPr>
              <a:t> have </a:t>
            </a:r>
            <a:r>
              <a:rPr lang="nl-NL" sz="1300" dirty="0" err="1">
                <a:solidFill>
                  <a:srgbClr val="1E568E"/>
                </a:solidFill>
              </a:rPr>
              <a:t>now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used</a:t>
            </a:r>
            <a:r>
              <a:rPr lang="nl-NL" sz="1300" dirty="0">
                <a:solidFill>
                  <a:srgbClr val="1E568E"/>
                </a:solidFill>
              </a:rPr>
              <a:t> nature </a:t>
            </a:r>
            <a:r>
              <a:rPr lang="nl-NL" sz="1300" dirty="0" err="1">
                <a:solidFill>
                  <a:srgbClr val="1E568E"/>
                </a:solidFill>
              </a:rPr>
              <a:t>to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find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solutions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for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your</a:t>
            </a:r>
            <a:r>
              <a:rPr lang="nl-NL" sz="1300" dirty="0">
                <a:solidFill>
                  <a:srgbClr val="1E568E"/>
                </a:solidFill>
              </a:rPr>
              <a:t> design. </a:t>
            </a:r>
            <a:r>
              <a:rPr lang="nl-NL" sz="1300" dirty="0" err="1">
                <a:solidFill>
                  <a:srgbClr val="1E568E"/>
                </a:solidFill>
              </a:rPr>
              <a:t>What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else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would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you</a:t>
            </a:r>
            <a:r>
              <a:rPr lang="nl-NL" sz="1300" dirty="0">
                <a:solidFill>
                  <a:srgbClr val="1E568E"/>
                </a:solidFill>
              </a:rPr>
              <a:t> like </a:t>
            </a:r>
            <a:r>
              <a:rPr lang="nl-NL" sz="1300" dirty="0" err="1">
                <a:solidFill>
                  <a:srgbClr val="1E568E"/>
                </a:solidFill>
              </a:rPr>
              <a:t>to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learn</a:t>
            </a:r>
            <a:r>
              <a:rPr lang="nl-NL" sz="1300" dirty="0">
                <a:solidFill>
                  <a:srgbClr val="1E568E"/>
                </a:solidFill>
              </a:rPr>
              <a:t> </a:t>
            </a:r>
            <a:r>
              <a:rPr lang="nl-NL" sz="1300" dirty="0" err="1">
                <a:solidFill>
                  <a:srgbClr val="1E568E"/>
                </a:solidFill>
              </a:rPr>
              <a:t>from</a:t>
            </a:r>
            <a:r>
              <a:rPr lang="nl-NL" sz="1300" dirty="0">
                <a:solidFill>
                  <a:srgbClr val="1E568E"/>
                </a:solidFill>
              </a:rPr>
              <a:t> nature?</a:t>
            </a:r>
          </a:p>
        </p:txBody>
      </p:sp>
      <p:pic>
        <p:nvPicPr>
          <p:cNvPr id="29" name="Afbeelding 28">
            <a:extLst>
              <a:ext uri="{FF2B5EF4-FFF2-40B4-BE49-F238E27FC236}">
                <a16:creationId xmlns:a16="http://schemas.microsoft.com/office/drawing/2014/main" id="{0A0FF237-ED25-42F7-BC06-2D1FC7D2C580}"/>
              </a:ext>
            </a:extLst>
          </p:cNvPr>
          <p:cNvPicPr/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3518" y="7686481"/>
            <a:ext cx="448221" cy="427494"/>
          </a:xfrm>
          <a:prstGeom prst="rect">
            <a:avLst/>
          </a:prstGeom>
        </p:spPr>
      </p:pic>
      <p:pic>
        <p:nvPicPr>
          <p:cNvPr id="30" name="Afbeelding 29">
            <a:extLst>
              <a:ext uri="{FF2B5EF4-FFF2-40B4-BE49-F238E27FC236}">
                <a16:creationId xmlns:a16="http://schemas.microsoft.com/office/drawing/2014/main" id="{243DFCA1-E716-461F-BC78-6C0F377EE304}"/>
              </a:ext>
            </a:extLst>
          </p:cNvPr>
          <p:cNvPicPr/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4879" y="1479942"/>
            <a:ext cx="448221" cy="427494"/>
          </a:xfrm>
          <a:prstGeom prst="rect">
            <a:avLst/>
          </a:prstGeom>
        </p:spPr>
      </p:pic>
      <p:pic>
        <p:nvPicPr>
          <p:cNvPr id="31" name="Afbeelding 30">
            <a:extLst>
              <a:ext uri="{FF2B5EF4-FFF2-40B4-BE49-F238E27FC236}">
                <a16:creationId xmlns:a16="http://schemas.microsoft.com/office/drawing/2014/main" id="{8E41CC26-8023-401F-A30B-DCF4BFD1114A}"/>
              </a:ext>
            </a:extLst>
          </p:cNvPr>
          <p:cNvPicPr/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8813" y="8132928"/>
            <a:ext cx="197669" cy="188528"/>
          </a:xfrm>
          <a:prstGeom prst="rect">
            <a:avLst/>
          </a:prstGeom>
        </p:spPr>
      </p:pic>
      <p:pic>
        <p:nvPicPr>
          <p:cNvPr id="33" name="Afbeelding 32">
            <a:extLst>
              <a:ext uri="{FF2B5EF4-FFF2-40B4-BE49-F238E27FC236}">
                <a16:creationId xmlns:a16="http://schemas.microsoft.com/office/drawing/2014/main" id="{544E00E3-B515-459A-B695-4676C16520EB}"/>
              </a:ext>
            </a:extLst>
          </p:cNvPr>
          <p:cNvPicPr/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8813" y="8644738"/>
            <a:ext cx="197669" cy="188528"/>
          </a:xfrm>
          <a:prstGeom prst="rect">
            <a:avLst/>
          </a:prstGeom>
        </p:spPr>
      </p:pic>
      <p:pic>
        <p:nvPicPr>
          <p:cNvPr id="34" name="Afbeelding 33" descr="Glimlachend gezichtje zonder opvulling">
            <a:extLst>
              <a:ext uri="{FF2B5EF4-FFF2-40B4-BE49-F238E27FC236}">
                <a16:creationId xmlns:a16="http://schemas.microsoft.com/office/drawing/2014/main" id="{ECB3B789-F2A8-47E4-9E9D-AC8D3A96A10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48125" y="3330561"/>
            <a:ext cx="381917" cy="381917"/>
          </a:xfrm>
          <a:prstGeom prst="rect">
            <a:avLst/>
          </a:prstGeom>
        </p:spPr>
      </p:pic>
      <p:pic>
        <p:nvPicPr>
          <p:cNvPr id="35" name="Afbeelding 34" descr="Neutraal gezichtje zonder opvulling">
            <a:extLst>
              <a:ext uri="{FF2B5EF4-FFF2-40B4-BE49-F238E27FC236}">
                <a16:creationId xmlns:a16="http://schemas.microsoft.com/office/drawing/2014/main" id="{2A3AE042-2D4E-419F-8117-5B72122F9B2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506121" y="3341936"/>
            <a:ext cx="381917" cy="381917"/>
          </a:xfrm>
          <a:prstGeom prst="rect">
            <a:avLst/>
          </a:prstGeom>
        </p:spPr>
      </p:pic>
      <p:pic>
        <p:nvPicPr>
          <p:cNvPr id="36" name="Afbeelding 35" descr="Verdrietig gezichtje zonder opvulling">
            <a:extLst>
              <a:ext uri="{FF2B5EF4-FFF2-40B4-BE49-F238E27FC236}">
                <a16:creationId xmlns:a16="http://schemas.microsoft.com/office/drawing/2014/main" id="{3143C501-6FD2-4F44-B699-1BDF0D42192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964117" y="3341936"/>
            <a:ext cx="381917" cy="381917"/>
          </a:xfrm>
          <a:prstGeom prst="rect">
            <a:avLst/>
          </a:prstGeom>
        </p:spPr>
      </p:pic>
      <p:pic>
        <p:nvPicPr>
          <p:cNvPr id="37" name="Afbeelding 36" descr="Glimlachend gezichtje zonder opvulling">
            <a:extLst>
              <a:ext uri="{FF2B5EF4-FFF2-40B4-BE49-F238E27FC236}">
                <a16:creationId xmlns:a16="http://schemas.microsoft.com/office/drawing/2014/main" id="{EFC18398-49F9-4792-B55D-EE61B35DF82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48125" y="3948359"/>
            <a:ext cx="381917" cy="381917"/>
          </a:xfrm>
          <a:prstGeom prst="rect">
            <a:avLst/>
          </a:prstGeom>
        </p:spPr>
      </p:pic>
      <p:pic>
        <p:nvPicPr>
          <p:cNvPr id="38" name="Afbeelding 37" descr="Neutraal gezichtje zonder opvulling">
            <a:extLst>
              <a:ext uri="{FF2B5EF4-FFF2-40B4-BE49-F238E27FC236}">
                <a16:creationId xmlns:a16="http://schemas.microsoft.com/office/drawing/2014/main" id="{DD4A0A9F-802D-455B-AF53-A398E5D2277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506121" y="3959734"/>
            <a:ext cx="381917" cy="381917"/>
          </a:xfrm>
          <a:prstGeom prst="rect">
            <a:avLst/>
          </a:prstGeom>
        </p:spPr>
      </p:pic>
      <p:pic>
        <p:nvPicPr>
          <p:cNvPr id="39" name="Afbeelding 38" descr="Verdrietig gezichtje zonder opvulling">
            <a:extLst>
              <a:ext uri="{FF2B5EF4-FFF2-40B4-BE49-F238E27FC236}">
                <a16:creationId xmlns:a16="http://schemas.microsoft.com/office/drawing/2014/main" id="{EFA7487F-8A78-4812-B67B-8DDB5D529D9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964117" y="3959734"/>
            <a:ext cx="381917" cy="381917"/>
          </a:xfrm>
          <a:prstGeom prst="rect">
            <a:avLst/>
          </a:prstGeom>
        </p:spPr>
      </p:pic>
      <p:pic>
        <p:nvPicPr>
          <p:cNvPr id="40" name="Afbeelding 39" descr="Glimlachend gezichtje zonder opvulling">
            <a:extLst>
              <a:ext uri="{FF2B5EF4-FFF2-40B4-BE49-F238E27FC236}">
                <a16:creationId xmlns:a16="http://schemas.microsoft.com/office/drawing/2014/main" id="{6FA98075-AC14-403F-A791-E6BE87EA4D1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48125" y="4554782"/>
            <a:ext cx="381917" cy="381917"/>
          </a:xfrm>
          <a:prstGeom prst="rect">
            <a:avLst/>
          </a:prstGeom>
        </p:spPr>
      </p:pic>
      <p:pic>
        <p:nvPicPr>
          <p:cNvPr id="41" name="Afbeelding 40" descr="Neutraal gezichtje zonder opvulling">
            <a:extLst>
              <a:ext uri="{FF2B5EF4-FFF2-40B4-BE49-F238E27FC236}">
                <a16:creationId xmlns:a16="http://schemas.microsoft.com/office/drawing/2014/main" id="{4A84AB1C-0CA7-4B79-B9B6-453015FBC30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506121" y="4566157"/>
            <a:ext cx="381917" cy="381917"/>
          </a:xfrm>
          <a:prstGeom prst="rect">
            <a:avLst/>
          </a:prstGeom>
        </p:spPr>
      </p:pic>
      <p:pic>
        <p:nvPicPr>
          <p:cNvPr id="42" name="Afbeelding 41" descr="Verdrietig gezichtje zonder opvulling">
            <a:extLst>
              <a:ext uri="{FF2B5EF4-FFF2-40B4-BE49-F238E27FC236}">
                <a16:creationId xmlns:a16="http://schemas.microsoft.com/office/drawing/2014/main" id="{D6FC444A-B7AE-4376-B501-D2B8C2A2B6CB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964117" y="4566157"/>
            <a:ext cx="381917" cy="381917"/>
          </a:xfrm>
          <a:prstGeom prst="rect">
            <a:avLst/>
          </a:prstGeom>
        </p:spPr>
      </p:pic>
      <p:pic>
        <p:nvPicPr>
          <p:cNvPr id="43" name="Afbeelding 42" descr="Glimlachend gezichtje zonder opvulling">
            <a:extLst>
              <a:ext uri="{FF2B5EF4-FFF2-40B4-BE49-F238E27FC236}">
                <a16:creationId xmlns:a16="http://schemas.microsoft.com/office/drawing/2014/main" id="{38C1C107-B4E8-4F3F-A2D6-7ED789B6E13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48125" y="5171058"/>
            <a:ext cx="381917" cy="381917"/>
          </a:xfrm>
          <a:prstGeom prst="rect">
            <a:avLst/>
          </a:prstGeom>
        </p:spPr>
      </p:pic>
      <p:pic>
        <p:nvPicPr>
          <p:cNvPr id="44" name="Afbeelding 43" descr="Neutraal gezichtje zonder opvulling">
            <a:extLst>
              <a:ext uri="{FF2B5EF4-FFF2-40B4-BE49-F238E27FC236}">
                <a16:creationId xmlns:a16="http://schemas.microsoft.com/office/drawing/2014/main" id="{153AF326-BCE3-445D-AF95-778A7B9B3B4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506121" y="5182433"/>
            <a:ext cx="381917" cy="381917"/>
          </a:xfrm>
          <a:prstGeom prst="rect">
            <a:avLst/>
          </a:prstGeom>
        </p:spPr>
      </p:pic>
      <p:pic>
        <p:nvPicPr>
          <p:cNvPr id="45" name="Afbeelding 44" descr="Verdrietig gezichtje zonder opvulling">
            <a:extLst>
              <a:ext uri="{FF2B5EF4-FFF2-40B4-BE49-F238E27FC236}">
                <a16:creationId xmlns:a16="http://schemas.microsoft.com/office/drawing/2014/main" id="{ACD6B2E9-EB49-4E43-AA9E-EEB0DEEC098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964117" y="5182433"/>
            <a:ext cx="381917" cy="381917"/>
          </a:xfrm>
          <a:prstGeom prst="rect">
            <a:avLst/>
          </a:prstGeom>
        </p:spPr>
      </p:pic>
      <p:pic>
        <p:nvPicPr>
          <p:cNvPr id="46" name="Afbeelding 45" descr="Glimlachend gezichtje zonder opvulling">
            <a:extLst>
              <a:ext uri="{FF2B5EF4-FFF2-40B4-BE49-F238E27FC236}">
                <a16:creationId xmlns:a16="http://schemas.microsoft.com/office/drawing/2014/main" id="{842C4198-49AD-4150-BAEB-BC9E0E1EE5B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48125" y="5775959"/>
            <a:ext cx="381917" cy="381917"/>
          </a:xfrm>
          <a:prstGeom prst="rect">
            <a:avLst/>
          </a:prstGeom>
        </p:spPr>
      </p:pic>
      <p:pic>
        <p:nvPicPr>
          <p:cNvPr id="47" name="Afbeelding 46" descr="Neutraal gezichtje zonder opvulling">
            <a:extLst>
              <a:ext uri="{FF2B5EF4-FFF2-40B4-BE49-F238E27FC236}">
                <a16:creationId xmlns:a16="http://schemas.microsoft.com/office/drawing/2014/main" id="{1509E1ED-86F8-48E0-92EC-FD539312FAA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506121" y="5787334"/>
            <a:ext cx="381917" cy="381917"/>
          </a:xfrm>
          <a:prstGeom prst="rect">
            <a:avLst/>
          </a:prstGeom>
        </p:spPr>
      </p:pic>
      <p:pic>
        <p:nvPicPr>
          <p:cNvPr id="48" name="Afbeelding 47" descr="Verdrietig gezichtje zonder opvulling">
            <a:extLst>
              <a:ext uri="{FF2B5EF4-FFF2-40B4-BE49-F238E27FC236}">
                <a16:creationId xmlns:a16="http://schemas.microsoft.com/office/drawing/2014/main" id="{4AF8FE94-3D9B-4695-8795-740AD742788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964117" y="5787334"/>
            <a:ext cx="381917" cy="381917"/>
          </a:xfrm>
          <a:prstGeom prst="rect">
            <a:avLst/>
          </a:prstGeom>
        </p:spPr>
      </p:pic>
      <p:pic>
        <p:nvPicPr>
          <p:cNvPr id="49" name="Afbeelding 48" descr="Glimlachend gezichtje zonder opvulling">
            <a:extLst>
              <a:ext uri="{FF2B5EF4-FFF2-40B4-BE49-F238E27FC236}">
                <a16:creationId xmlns:a16="http://schemas.microsoft.com/office/drawing/2014/main" id="{1BD51838-CFDE-4E76-814A-CA9B610926B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48125" y="6399031"/>
            <a:ext cx="381917" cy="381917"/>
          </a:xfrm>
          <a:prstGeom prst="rect">
            <a:avLst/>
          </a:prstGeom>
        </p:spPr>
      </p:pic>
      <p:pic>
        <p:nvPicPr>
          <p:cNvPr id="50" name="Afbeelding 49" descr="Neutraal gezichtje zonder opvulling">
            <a:extLst>
              <a:ext uri="{FF2B5EF4-FFF2-40B4-BE49-F238E27FC236}">
                <a16:creationId xmlns:a16="http://schemas.microsoft.com/office/drawing/2014/main" id="{A5462FC5-739C-4881-914E-3A2F729460E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506121" y="6410406"/>
            <a:ext cx="381917" cy="381917"/>
          </a:xfrm>
          <a:prstGeom prst="rect">
            <a:avLst/>
          </a:prstGeom>
        </p:spPr>
      </p:pic>
      <p:pic>
        <p:nvPicPr>
          <p:cNvPr id="51" name="Afbeelding 50" descr="Verdrietig gezichtje zonder opvulling">
            <a:extLst>
              <a:ext uri="{FF2B5EF4-FFF2-40B4-BE49-F238E27FC236}">
                <a16:creationId xmlns:a16="http://schemas.microsoft.com/office/drawing/2014/main" id="{C60A15E0-58B1-4713-B64B-0806BB4519B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964117" y="6410406"/>
            <a:ext cx="381917" cy="381917"/>
          </a:xfrm>
          <a:prstGeom prst="rect">
            <a:avLst/>
          </a:prstGeom>
        </p:spPr>
      </p:pic>
      <p:pic>
        <p:nvPicPr>
          <p:cNvPr id="52" name="Afbeelding 51" descr="Glimlachend gezichtje zonder opvulling">
            <a:extLst>
              <a:ext uri="{FF2B5EF4-FFF2-40B4-BE49-F238E27FC236}">
                <a16:creationId xmlns:a16="http://schemas.microsoft.com/office/drawing/2014/main" id="{173FAD4D-80E7-4978-B1F3-ECDD39B5BDD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048125" y="7031329"/>
            <a:ext cx="381917" cy="381917"/>
          </a:xfrm>
          <a:prstGeom prst="rect">
            <a:avLst/>
          </a:prstGeom>
        </p:spPr>
      </p:pic>
      <p:pic>
        <p:nvPicPr>
          <p:cNvPr id="53" name="Afbeelding 52" descr="Neutraal gezichtje zonder opvulling">
            <a:extLst>
              <a:ext uri="{FF2B5EF4-FFF2-40B4-BE49-F238E27FC236}">
                <a16:creationId xmlns:a16="http://schemas.microsoft.com/office/drawing/2014/main" id="{6E70C143-E1F0-439F-B7B7-FFB9E775656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506121" y="7042704"/>
            <a:ext cx="381917" cy="381917"/>
          </a:xfrm>
          <a:prstGeom prst="rect">
            <a:avLst/>
          </a:prstGeom>
        </p:spPr>
      </p:pic>
      <p:pic>
        <p:nvPicPr>
          <p:cNvPr id="54" name="Afbeelding 53" descr="Verdrietig gezichtje zonder opvulling">
            <a:extLst>
              <a:ext uri="{FF2B5EF4-FFF2-40B4-BE49-F238E27FC236}">
                <a16:creationId xmlns:a16="http://schemas.microsoft.com/office/drawing/2014/main" id="{A6F59E36-E46A-4CB1-A32C-14D7D0A8DCC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964117" y="7042704"/>
            <a:ext cx="381917" cy="381917"/>
          </a:xfrm>
          <a:prstGeom prst="rect">
            <a:avLst/>
          </a:prstGeom>
        </p:spPr>
      </p:pic>
      <p:cxnSp>
        <p:nvCxnSpPr>
          <p:cNvPr id="55" name="Rechte verbindingslijn 54">
            <a:extLst>
              <a:ext uri="{FF2B5EF4-FFF2-40B4-BE49-F238E27FC236}">
                <a16:creationId xmlns:a16="http://schemas.microsoft.com/office/drawing/2014/main" id="{F9270DD8-1BD8-4619-A8DE-AA96E6E19A21}"/>
              </a:ext>
            </a:extLst>
          </p:cNvPr>
          <p:cNvCxnSpPr/>
          <p:nvPr/>
        </p:nvCxnSpPr>
        <p:spPr>
          <a:xfrm>
            <a:off x="414775" y="9237519"/>
            <a:ext cx="6050513" cy="0"/>
          </a:xfrm>
          <a:prstGeom prst="line">
            <a:avLst/>
          </a:prstGeom>
          <a:ln w="28575">
            <a:solidFill>
              <a:srgbClr val="DF946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646704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316</Words>
  <Application>Microsoft Office PowerPoint</Application>
  <PresentationFormat>A4 (210 x 297 mm)</PresentationFormat>
  <Paragraphs>42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Print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Fleurine Peletier</dc:creator>
  <cp:lastModifiedBy>Denise</cp:lastModifiedBy>
  <cp:revision>3</cp:revision>
  <dcterms:created xsi:type="dcterms:W3CDTF">2018-01-30T10:58:11Z</dcterms:created>
  <dcterms:modified xsi:type="dcterms:W3CDTF">2019-12-16T15:19:59Z</dcterms:modified>
</cp:coreProperties>
</file>