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notesSlides/notesSlide2.xml" ContentType="application/vnd.openxmlformats-officedocument.presentationml.notesSlide+xml"/>
  <Override PartName="/ppt/media/image4.jpeg" ContentType="image/jpeg"/>
  <Override PartName="/ppt/media/image5.jpeg" ContentType="image/jpeg"/>
  <Override PartName="/ppt/media/image6.jpeg" ContentType="image/jpeg"/>
  <Override PartName="/ppt/media/image7.jpeg" ContentType="image/jpeg"/>
  <Override PartName="/ppt/notesSlides/notesSlide3.xml" ContentType="application/vnd.openxmlformats-officedocument.presentationml.notesSlide+xml"/>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notesSlides/notesSlide4.xml" ContentType="application/vnd.openxmlformats-officedocument.presentationml.notesSlide+xml"/>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notesSlides/notesSlide5.xml" ContentType="application/vnd.openxmlformats-officedocument.presentationml.notesSlide+xml"/>
  <Override PartName="/ppt/media/image19.jpeg" ContentType="image/jpeg"/>
  <Override PartName="/ppt/media/image20.jpeg" ContentType="image/jpeg"/>
  <Override PartName="/ppt/media/image21.jpeg" ContentType="image/jpeg"/>
  <Override PartName="/ppt/media/image22.jpeg" ContentType="image/jpeg"/>
  <Override PartName="/ppt/notesSlides/notesSlide6.xml" ContentType="application/vnd.openxmlformats-officedocument.presentationml.notesSlide+xml"/>
  <Override PartName="/ppt/media/image23.jpeg" ContentType="image/jpeg"/>
  <Override PartName="/ppt/media/image24.jpeg" ContentType="image/jpeg"/>
  <Override PartName="/ppt/media/image25.jpeg" ContentType="image/jpeg"/>
  <Override PartName="/ppt/media/image26.jpeg" ContentType="image/jpeg"/>
  <Override PartName="/ppt/notesSlides/notesSlide7.xml" ContentType="application/vnd.openxmlformats-officedocument.presentationml.notesSlide+xml"/>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notesSlides/notesSlide8.xml" ContentType="application/vnd.openxmlformats-officedocument.presentationml.notesSlide+xml"/>
  <Override PartName="/ppt/media/image33.jpeg" ContentType="image/jpeg"/>
  <Override PartName="/ppt/media/image34.jpeg" ContentType="image/jpeg"/>
  <Override PartName="/ppt/media/image35.jpeg" ContentType="image/jpeg"/>
  <Override PartName="/ppt/media/image3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 name="Shape 27"/>
          <p:cNvSpPr/>
          <p:nvPr>
            <p:ph type="sldImg"/>
          </p:nvPr>
        </p:nvSpPr>
        <p:spPr>
          <a:prstGeom prst="rect">
            <a:avLst/>
          </a:prstGeom>
        </p:spPr>
        <p:txBody>
          <a:bodyPr/>
          <a:lstStyle/>
          <a:p>
            <a:pPr/>
          </a:p>
        </p:txBody>
      </p:sp>
      <p:sp>
        <p:nvSpPr>
          <p:cNvPr id="28" name="Shape 28"/>
          <p:cNvSpPr/>
          <p:nvPr>
            <p:ph type="body" sz="quarter" idx="1"/>
          </p:nvPr>
        </p:nvSpPr>
        <p:spPr>
          <a:prstGeom prst="rect">
            <a:avLst/>
          </a:prstGeom>
        </p:spPr>
        <p:txBody>
          <a:bodyPr/>
          <a:lstStyle/>
          <a:p>
            <a:pPr>
              <a:defRPr b="1"/>
            </a:pPr>
            <a:r>
              <a:t>Photosynthesis</a:t>
            </a:r>
            <a:r>
              <a:rPr b="0"/>
              <a:t> is the process when light energy turns into chemical energy, while from inorganic material organic material forms in living organism. The place of this process is chloroplast. Photosynthesis consists of two stages, the light and the dark reaction. The l</a:t>
            </a:r>
            <a:r>
              <a:rPr b="0"/>
              <a:t>i</a:t>
            </a:r>
            <a:r>
              <a:rPr b="0"/>
              <a:t>ght reaction turns the energy of light into chemical energy (ATP and NADPH), and during the dark reaction the energy goes for forming sugar from carbon-dioxide. </a:t>
            </a:r>
            <a:endParaRPr b="0"/>
          </a:p>
          <a:p>
            <a:pPr/>
          </a:p>
          <a:p>
            <a:pPr/>
            <a:r>
              <a:t>Chloroplast - https://commons.wikimedia.org/wiki/User:Fabelfroh</a:t>
            </a:r>
          </a:p>
          <a:p>
            <a:pPr/>
          </a:p>
          <a:p>
            <a:pPr/>
            <a:r>
              <a:t>Chloroplast drawing - http://bio1151.nicerweb.com/Locked/media/ch10/chloroplast2.html</a:t>
            </a:r>
          </a:p>
          <a:p>
            <a:pPr/>
          </a:p>
          <a:p>
            <a:pPr/>
            <a:r>
              <a:t>A </a:t>
            </a:r>
            <a:r>
              <a:rPr b="1"/>
              <a:t>chloroplast</a:t>
            </a:r>
            <a:r>
              <a:t> has a double membrane. The inner membrane encloses a fluid </a:t>
            </a:r>
            <a:r>
              <a:rPr b="1"/>
              <a:t>stroma</a:t>
            </a:r>
            <a:r>
              <a:t>. A third membrane called </a:t>
            </a:r>
            <a:r>
              <a:rPr b="1"/>
              <a:t>thylakoid</a:t>
            </a:r>
            <a:r>
              <a:t> is stacked to form structures called </a:t>
            </a:r>
            <a:r>
              <a:rPr b="1"/>
              <a:t>grana</a:t>
            </a:r>
            <a:r>
              <a:t> and contains the photosynthetic pigment chlorophyll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 name="Shape 36"/>
          <p:cNvSpPr/>
          <p:nvPr>
            <p:ph type="sldImg"/>
          </p:nvPr>
        </p:nvSpPr>
        <p:spPr>
          <a:prstGeom prst="rect">
            <a:avLst/>
          </a:prstGeom>
        </p:spPr>
        <p:txBody>
          <a:bodyPr/>
          <a:lstStyle/>
          <a:p>
            <a:pPr/>
          </a:p>
        </p:txBody>
      </p:sp>
      <p:sp>
        <p:nvSpPr>
          <p:cNvPr id="37" name="Shape 37"/>
          <p:cNvSpPr/>
          <p:nvPr>
            <p:ph type="body" sz="quarter" idx="1"/>
          </p:nvPr>
        </p:nvSpPr>
        <p:spPr>
          <a:prstGeom prst="rect">
            <a:avLst/>
          </a:prstGeom>
        </p:spPr>
        <p:txBody>
          <a:bodyPr/>
          <a:lstStyle/>
          <a:p>
            <a:pPr/>
            <a:r>
              <a:t>Cheetah - https://www.pexels.com/photo/cheetah-in-green-grass-lawn-162313/</a:t>
            </a:r>
          </a:p>
          <a:p>
            <a:pPr/>
          </a:p>
          <a:p>
            <a:pPr/>
            <a:r>
              <a:t>Wild-g</a:t>
            </a:r>
            <a:r>
              <a:t>ees</a:t>
            </a:r>
            <a:r>
              <a:t>e –</a:t>
            </a:r>
            <a:r>
              <a:t> https://www.pexels.com/photo/silhouette-of-flying-birds-3000260/</a:t>
            </a:r>
          </a:p>
          <a:p>
            <a:pPr/>
          </a:p>
          <a:p>
            <a:pPr/>
            <a:r>
              <a:t>Wolf - https://www.pexels.com/photo/animal-eyes-wolf-view-39310/</a:t>
            </a:r>
          </a:p>
          <a:p>
            <a:pPr/>
          </a:p>
          <a:p>
            <a:pPr/>
            <a:r>
              <a:t>Grey squirrel -</a:t>
            </a:r>
            <a:r>
              <a:t> https://www.pexels.com/photo/nature-animal-cute-fur-47359/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Shape 47"/>
          <p:cNvSpPr/>
          <p:nvPr>
            <p:ph type="sldImg"/>
          </p:nvPr>
        </p:nvSpPr>
        <p:spPr>
          <a:prstGeom prst="rect">
            <a:avLst/>
          </a:prstGeom>
        </p:spPr>
        <p:txBody>
          <a:bodyPr/>
          <a:lstStyle/>
          <a:p>
            <a:pPr/>
          </a:p>
        </p:txBody>
      </p:sp>
      <p:sp>
        <p:nvSpPr>
          <p:cNvPr id="48" name="Shape 48"/>
          <p:cNvSpPr/>
          <p:nvPr>
            <p:ph type="body" sz="quarter" idx="1"/>
          </p:nvPr>
        </p:nvSpPr>
        <p:spPr>
          <a:prstGeom prst="rect">
            <a:avLst/>
          </a:prstGeom>
        </p:spPr>
        <p:txBody>
          <a:bodyPr/>
          <a:lstStyle/>
          <a:p>
            <a:pPr/>
            <a:r>
              <a:t>Thistle - https://www.pexels.com/photo/plant-flower-pink-wildflower-64285/</a:t>
            </a:r>
          </a:p>
          <a:p>
            <a:pPr/>
            <a:r>
              <a:t>Eagle - https://www.pexels.com/photo/bird-beak-eagle-predator-48132/</a:t>
            </a:r>
          </a:p>
          <a:p>
            <a:pPr/>
          </a:p>
          <a:p>
            <a:pPr/>
            <a:r>
              <a:t>Skull - https://www.pexels.com/photo/white-cow-skeleton-figure-73824/</a:t>
            </a:r>
          </a:p>
          <a:p>
            <a:pPr/>
            <a:r>
              <a:t>Teeth - https://www.flickr.com/photos/47445767@N05/32716597157</a:t>
            </a:r>
          </a:p>
          <a:p>
            <a:pPr/>
          </a:p>
          <a:p>
            <a:pPr/>
            <a:r>
              <a:t>Penguin</a:t>
            </a:r>
            <a:r>
              <a:t> - https://commons.wikimedia.org/wiki/File:Pygoscelis_papua_-Nagasaki_Penguin_Aquarium_-swimming_underwater-8a.jpg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Shape 58"/>
          <p:cNvSpPr/>
          <p:nvPr>
            <p:ph type="sldImg"/>
          </p:nvPr>
        </p:nvSpPr>
        <p:spPr>
          <a:prstGeom prst="rect">
            <a:avLst/>
          </a:prstGeom>
        </p:spPr>
        <p:txBody>
          <a:bodyPr/>
          <a:lstStyle/>
          <a:p>
            <a:pPr/>
          </a:p>
        </p:txBody>
      </p:sp>
      <p:sp>
        <p:nvSpPr>
          <p:cNvPr id="59" name="Shape 59"/>
          <p:cNvSpPr/>
          <p:nvPr>
            <p:ph type="body" sz="quarter" idx="1"/>
          </p:nvPr>
        </p:nvSpPr>
        <p:spPr>
          <a:prstGeom prst="rect">
            <a:avLst/>
          </a:prstGeom>
        </p:spPr>
        <p:txBody>
          <a:bodyPr/>
          <a:lstStyle/>
          <a:p>
            <a:pPr/>
            <a:r>
              <a:t>Autumn leaves</a:t>
            </a:r>
            <a:r>
              <a:t> - https://www.pexels.com/photo/yellow-dry-maple-756903/</a:t>
            </a:r>
          </a:p>
          <a:p>
            <a:pPr/>
          </a:p>
          <a:p>
            <a:pPr/>
            <a:r>
              <a:t>Mushrooms - https://www.pexels.com/photo/close-up-photo-of-mushroom-during-daytime-45205/</a:t>
            </a:r>
          </a:p>
          <a:p>
            <a:pPr/>
          </a:p>
          <a:p>
            <a:pPr/>
            <a:r>
              <a:t>V</a:t>
            </a:r>
            <a:r>
              <a:t>ulture - https://www.pexels.com/photo/selective-focus-close-up-photo-of-white-and-gray-vulture-3123905/</a:t>
            </a:r>
          </a:p>
          <a:p>
            <a:pPr/>
          </a:p>
          <a:p>
            <a:pPr/>
            <a:r>
              <a:t>Bacteria - </a:t>
            </a:r>
            <a:r>
              <a:t>https://en.wikipedia.org/wiki/Bacteria</a:t>
            </a:r>
          </a:p>
          <a:p>
            <a:pPr/>
          </a:p>
          <a:p>
            <a:pPr/>
            <a:r>
              <a:t>B</a:t>
            </a:r>
            <a:r>
              <a:t>eetle </a:t>
            </a:r>
            <a:r>
              <a:t>- https://www.pexels.com/photo/macro-photography-of-beetle-on-leaf-1217612/</a:t>
            </a:r>
          </a:p>
          <a:p>
            <a:pPr/>
          </a:p>
          <a:p>
            <a:pPr/>
            <a:r>
              <a:t>Rotting apple -</a:t>
            </a:r>
            <a:r>
              <a:t> </a:t>
            </a:r>
            <a:r>
              <a:t>https://www.pexels.com/photo/apples-art-dark-food-347208/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Shape 68"/>
          <p:cNvSpPr/>
          <p:nvPr>
            <p:ph type="sldImg"/>
          </p:nvPr>
        </p:nvSpPr>
        <p:spPr>
          <a:prstGeom prst="rect">
            <a:avLst/>
          </a:prstGeom>
        </p:spPr>
        <p:txBody>
          <a:bodyPr/>
          <a:lstStyle/>
          <a:p>
            <a:pPr/>
          </a:p>
        </p:txBody>
      </p:sp>
      <p:sp>
        <p:nvSpPr>
          <p:cNvPr id="69" name="Shape 69"/>
          <p:cNvSpPr/>
          <p:nvPr>
            <p:ph type="body" sz="quarter" idx="1"/>
          </p:nvPr>
        </p:nvSpPr>
        <p:spPr>
          <a:prstGeom prst="rect">
            <a:avLst/>
          </a:prstGeom>
        </p:spPr>
        <p:txBody>
          <a:bodyPr/>
          <a:lstStyle/>
          <a:p>
            <a:pPr/>
            <a:r>
              <a:t>Lichen - https://www.pexels.com/photo/green-moss-on-brown-tree-trunk-4065850/</a:t>
            </a:r>
          </a:p>
          <a:p>
            <a:pPr/>
            <a:r>
              <a:t>Pollination - https://www.pexels.com/photo/animal-bee-bloom-blooming-460961/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a:p>
        </p:txBody>
      </p:sp>
      <p:sp>
        <p:nvSpPr>
          <p:cNvPr id="77" name="Shape 77"/>
          <p:cNvSpPr/>
          <p:nvPr>
            <p:ph type="body" sz="quarter" idx="1"/>
          </p:nvPr>
        </p:nvSpPr>
        <p:spPr>
          <a:prstGeom prst="rect">
            <a:avLst/>
          </a:prstGeom>
        </p:spPr>
        <p:txBody>
          <a:bodyPr/>
          <a:lstStyle/>
          <a:p>
            <a:pPr/>
            <a:r>
              <a:t>Cornfield - https://www.pexels.com/photo/corn-96715/</a:t>
            </a:r>
          </a:p>
          <a:p>
            <a:pPr/>
            <a:r>
              <a:t>Mixed woodland - https://www.pexels.com/photo/pathway-surrounded-by-trees-730445/</a:t>
            </a:r>
          </a:p>
          <a:p>
            <a:pPr/>
            <a:r>
              <a:t>Rainforest – https://www.pexels.com/photo/clouds-dawn-daylight-dusk-540006/</a:t>
            </a:r>
          </a:p>
          <a:p>
            <a:pPr/>
            <a:r>
              <a:t>Coral reef - https://www.pexels.com/photo/clownfish-under-water-1125979/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a:p>
        </p:txBody>
      </p:sp>
      <p:sp>
        <p:nvSpPr>
          <p:cNvPr id="85" name="Shape 85"/>
          <p:cNvSpPr/>
          <p:nvPr>
            <p:ph type="body" sz="quarter" idx="1"/>
          </p:nvPr>
        </p:nvSpPr>
        <p:spPr>
          <a:prstGeom prst="rect">
            <a:avLst/>
          </a:prstGeom>
        </p:spPr>
        <p:txBody>
          <a:bodyPr/>
          <a:lstStyle/>
          <a:p>
            <a:pPr/>
            <a:r>
              <a:t>Bluebells - https://www.pexels.com/photo/selective-focus-photo-of-purple-petaled-flowers-2249647/</a:t>
            </a:r>
          </a:p>
          <a:p>
            <a:pPr/>
            <a:r>
              <a:t>Beech - https://www.pexels.com/photo/trees-in-autumn-forest-1552932/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a:p>
        </p:txBody>
      </p:sp>
      <p:sp>
        <p:nvSpPr>
          <p:cNvPr id="104" name="Shape 104"/>
          <p:cNvSpPr/>
          <p:nvPr>
            <p:ph type="body" sz="quarter" idx="1"/>
          </p:nvPr>
        </p:nvSpPr>
        <p:spPr>
          <a:prstGeom prst="rect">
            <a:avLst/>
          </a:prstGeom>
        </p:spPr>
        <p:txBody>
          <a:bodyPr/>
          <a:lstStyle/>
          <a:p>
            <a:pPr>
              <a:lnSpc>
                <a:spcPct val="90000"/>
              </a:lnSpc>
            </a:pPr>
            <a:r>
              <a:t>r-strategists:</a:t>
            </a:r>
          </a:p>
          <a:p>
            <a:pPr>
              <a:lnSpc>
                <a:spcPct val="90000"/>
              </a:lnSpc>
            </a:pPr>
            <a:r>
              <a:t>Invasion of locusts</a:t>
            </a:r>
          </a:p>
          <a:p>
            <a:pPr>
              <a:lnSpc>
                <a:spcPct val="90000"/>
              </a:lnSpc>
            </a:pPr>
            <a:r>
              <a:t>M</a:t>
            </a:r>
            <a:r>
              <a:t>ouse </a:t>
            </a:r>
            <a:r>
              <a:t>–</a:t>
            </a:r>
            <a:r>
              <a:t> https://www.pexels.com/photo/animal-blur-close-up-cute-209112/</a:t>
            </a:r>
          </a:p>
          <a:p>
            <a:pPr>
              <a:lnSpc>
                <a:spcPct val="90000"/>
              </a:lnSpc>
            </a:pPr>
          </a:p>
          <a:p>
            <a:pPr>
              <a:lnSpc>
                <a:spcPct val="90000"/>
              </a:lnSpc>
            </a:pPr>
            <a:r>
              <a:t>K-strategists:</a:t>
            </a:r>
          </a:p>
          <a:p>
            <a:pPr>
              <a:lnSpc>
                <a:spcPct val="90000"/>
              </a:lnSpc>
            </a:pPr>
            <a:r>
              <a:t>Giraffe - https://www.pexels.com/photo/brown-beige-and-white-giraffe-under-white-clouds-39504/</a:t>
            </a:r>
          </a:p>
          <a:p>
            <a:pPr>
              <a:lnSpc>
                <a:spcPct val="90000"/>
              </a:lnSpc>
            </a:pPr>
            <a:r>
              <a:t>Autumn forest trees - https://www.pexels.com/photo/green-grass-field-and-green-tress-during-day-time-131723/</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3.jpeg"/><Relationship Id="rId4" Type="http://schemas.openxmlformats.org/officeDocument/2006/relationships/hyperlink" Target="https://factly.in/explainer-locust-swarms-their-history-in-india/" TargetMode="External"/><Relationship Id="rId5" Type="http://schemas.openxmlformats.org/officeDocument/2006/relationships/hyperlink" Target="https://creativecommons.org/licenses/by/3.0/" TargetMode="External"/><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hyperlink" Target="https://www.flickr.com/photos/47445767@N05/32716597157" TargetMode="External"/><Relationship Id="rId7" Type="http://schemas.openxmlformats.org/officeDocument/2006/relationships/hyperlink" Target="https://creativecommons.org/licenses/by/3.0/" TargetMode="External"/><Relationship Id="rId8" Type="http://schemas.openxmlformats.org/officeDocument/2006/relationships/hyperlink" Target="http://commons.wikimedia.org/wiki/File:Pygoscelis_papua_-Nagasaki_Penguin_Aquarium_-swimming_underwater-8a.jpg" TargetMode="External"/><Relationship Id="rId9" Type="http://schemas.openxmlformats.org/officeDocument/2006/relationships/hyperlink" Target="https://creativecommons.org/licenses/by-sa/3.0/" TargetMode="External"/><Relationship Id="rId10" Type="http://schemas.openxmlformats.org/officeDocument/2006/relationships/image" Target="../media/image11.jpeg"/><Relationship Id="rId11" Type="http://schemas.openxmlformats.org/officeDocument/2006/relationships/image" Target="../media/image1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hyperlink" Target="https://en.wikipedia.org/wiki/Bacteria" TargetMode="External"/><Relationship Id="rId8" Type="http://schemas.openxmlformats.org/officeDocument/2006/relationships/hyperlink" Target="https://creativecommons.org/licenses/by-sa/3.0/" TargetMode="External"/><Relationship Id="rId9" Type="http://schemas.openxmlformats.org/officeDocument/2006/relationships/image" Target="../media/image17.jpeg"/><Relationship Id="rId10" Type="http://schemas.openxmlformats.org/officeDocument/2006/relationships/image" Target="../media/image18.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hyperlink" Target="https://www.flickr.com/photos/pacificklaus/6325713787" TargetMode="External"/><Relationship Id="rId7" Type="http://schemas.openxmlformats.org/officeDocument/2006/relationships/hyperlink" Target="https://creativecommons.org/licenses/by-nc/3.0/" TargetMode="External"/><Relationship Id="rId8" Type="http://schemas.openxmlformats.org/officeDocument/2006/relationships/image" Target="../media/image22.jpeg"/><Relationship Id="rId9" Type="http://schemas.openxmlformats.org/officeDocument/2006/relationships/hyperlink" Target="http://www.flickr.com/photos/dendroica/6170146147/" TargetMode="External"/><Relationship Id="rId10" Type="http://schemas.openxmlformats.org/officeDocument/2006/relationships/hyperlink" Target="https://creativecommons.org/licenses/by/3.0/"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hyperlink" Target="https://www.flickr.com/photos/92414546@N04/24576551443" TargetMode="External"/><Relationship Id="rId7" Type="http://schemas.openxmlformats.org/officeDocument/2006/relationships/hyperlink" Target="https://creativecommons.org/licenses/by/3.0/"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s://en.wikipedia.org/wiki/Lotka%E2%80%93Volterra_equations" TargetMode="External"/><Relationship Id="rId4" Type="http://schemas.openxmlformats.org/officeDocument/2006/relationships/hyperlink" Target="https://creativecommons.org/licenses/by-sa/3.0/" TargetMode="External"/><Relationship Id="rId5" Type="http://schemas.openxmlformats.org/officeDocument/2006/relationships/image" Target="../media/image30.jpeg"/><Relationship Id="rId6" Type="http://schemas.openxmlformats.org/officeDocument/2006/relationships/hyperlink" Target="https://commons.wikimedia.org/wiki/File:Iberian_Lynx_cub_chase_European_rabbit.jpg" TargetMode="External"/><Relationship Id="rId7" Type="http://schemas.openxmlformats.org/officeDocument/2006/relationships/image" Target="../media/image31.jpeg"/><Relationship Id="rId8" Type="http://schemas.openxmlformats.org/officeDocument/2006/relationships/hyperlink" Target="https://esmola.wordpress.com/2016/11/27/el-maldito-matorral/" TargetMode="External"/><Relationship Id="rId9" Type="http://schemas.openxmlformats.org/officeDocument/2006/relationships/hyperlink" Target="https://creativecommons.org/licenses/by-nc-sa/3.0/" TargetMode="External"/><Relationship Id="rId10" Type="http://schemas.openxmlformats.org/officeDocument/2006/relationships/image" Target="../media/image32.jpeg"/><Relationship Id="rId11" Type="http://schemas.openxmlformats.org/officeDocument/2006/relationships/hyperlink" Target="https://ecologiaazul.com/2015/05/28/noruega-salvaje/"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Biyomimikri`nin 9 Prensibi"/>
          <p:cNvSpPr txBox="1"/>
          <p:nvPr>
            <p:ph type="title" idx="4294967295"/>
          </p:nvPr>
        </p:nvSpPr>
        <p:spPr>
          <a:xfrm>
            <a:off x="684212" y="2636837"/>
            <a:ext cx="7772401" cy="1470026"/>
          </a:xfrm>
          <a:prstGeom prst="rect">
            <a:avLst/>
          </a:prstGeom>
        </p:spPr>
        <p:txBody>
          <a:bodyPr>
            <a:normAutofit fontScale="100000" lnSpcReduction="0"/>
          </a:bodyPr>
          <a:lstStyle>
            <a:lvl1pPr algn="r">
              <a:defRPr b="1">
                <a:solidFill>
                  <a:srgbClr val="FFFFFF"/>
                </a:solidFill>
              </a:defRPr>
            </a:lvl1pPr>
          </a:lstStyle>
          <a:p>
            <a:pPr/>
            <a:r>
              <a:t>Biyomimikri`nin 9 Prensibi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9. Doğa sınırlarının gücünden yararlanır."/>
          <p:cNvSpPr txBox="1"/>
          <p:nvPr>
            <p:ph type="title" idx="4294967295"/>
          </p:nvPr>
        </p:nvSpPr>
        <p:spPr>
          <a:xfrm>
            <a:off x="1861601" y="-1"/>
            <a:ext cx="7510999" cy="1143002"/>
          </a:xfrm>
          <a:prstGeom prst="rect">
            <a:avLst/>
          </a:prstGeom>
        </p:spPr>
        <p:txBody>
          <a:bodyPr>
            <a:normAutofit fontScale="100000" lnSpcReduction="0"/>
          </a:bodyPr>
          <a:lstStyle>
            <a:lvl1pPr>
              <a:defRPr sz="2900">
                <a:solidFill>
                  <a:srgbClr val="FFFFFF"/>
                </a:solidFill>
              </a:defRPr>
            </a:lvl1pPr>
          </a:lstStyle>
          <a:p>
            <a:pPr/>
            <a:r>
              <a:t>9. Doğa sınırlarının gücünden yararlanır.</a:t>
            </a:r>
          </a:p>
        </p:txBody>
      </p:sp>
      <p:pic>
        <p:nvPicPr>
          <p:cNvPr id="98" name="image.jpeg" descr="image.jpeg"/>
          <p:cNvPicPr>
            <a:picLocks noChangeAspect="1"/>
          </p:cNvPicPr>
          <p:nvPr/>
        </p:nvPicPr>
        <p:blipFill>
          <a:blip r:embed="rId3">
            <a:extLst/>
          </a:blip>
          <a:srcRect l="0" t="0" r="0" b="0"/>
          <a:stretch>
            <a:fillRect/>
          </a:stretch>
        </p:blipFill>
        <p:spPr>
          <a:xfrm>
            <a:off x="298824" y="2178050"/>
            <a:ext cx="4479926" cy="2501900"/>
          </a:xfrm>
          <a:prstGeom prst="rect">
            <a:avLst/>
          </a:prstGeom>
          <a:ln w="12700">
            <a:miter lim="400000"/>
          </a:ln>
        </p:spPr>
      </p:pic>
      <p:sp>
        <p:nvSpPr>
          <p:cNvPr id="99" name="This Photo by Unknown Author is licensed under CC BY"/>
          <p:cNvSpPr txBox="1"/>
          <p:nvPr/>
        </p:nvSpPr>
        <p:spPr>
          <a:xfrm rot="16200000">
            <a:off x="-2353460" y="2448405"/>
            <a:ext cx="5017136" cy="2147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9999"/>
                </a:solidFill>
                <a:uFill>
                  <a:solidFill>
                    <a:srgbClr val="009999"/>
                  </a:solidFill>
                </a:uFill>
                <a:hlinkClick r:id="rId4" invalidUrl="" action="" tgtFrame="" tooltip="" history="1" highlightClick="0" endSnd="0"/>
              </a:rPr>
              <a:t>This Photo</a:t>
            </a:r>
            <a:r>
              <a:t> by Unknown Author is licensed under </a:t>
            </a:r>
            <a:r>
              <a:rPr u="sng">
                <a:solidFill>
                  <a:srgbClr val="009999"/>
                </a:solidFill>
                <a:uFill>
                  <a:solidFill>
                    <a:srgbClr val="009999"/>
                  </a:solidFill>
                </a:uFill>
                <a:hlinkClick r:id="rId5" invalidUrl="" action="" tgtFrame="" tooltip="" history="1" highlightClick="0" endSnd="0"/>
              </a:rPr>
              <a:t>CC BY</a:t>
            </a:r>
          </a:p>
        </p:txBody>
      </p:sp>
      <p:pic>
        <p:nvPicPr>
          <p:cNvPr id="100" name="image.jpeg" descr="image.jpeg"/>
          <p:cNvPicPr>
            <a:picLocks noChangeAspect="1"/>
          </p:cNvPicPr>
          <p:nvPr/>
        </p:nvPicPr>
        <p:blipFill>
          <a:blip r:embed="rId6">
            <a:extLst/>
          </a:blip>
          <a:stretch>
            <a:fillRect/>
          </a:stretch>
        </p:blipFill>
        <p:spPr>
          <a:xfrm>
            <a:off x="6077839" y="4175035"/>
            <a:ext cx="3004802" cy="2501901"/>
          </a:xfrm>
          <a:prstGeom prst="rect">
            <a:avLst/>
          </a:prstGeom>
          <a:ln w="12700">
            <a:miter lim="400000"/>
          </a:ln>
        </p:spPr>
      </p:pic>
      <p:pic>
        <p:nvPicPr>
          <p:cNvPr id="101" name="image.jpeg" descr="image.jpeg"/>
          <p:cNvPicPr>
            <a:picLocks noChangeAspect="1"/>
          </p:cNvPicPr>
          <p:nvPr/>
        </p:nvPicPr>
        <p:blipFill>
          <a:blip r:embed="rId7">
            <a:extLst/>
          </a:blip>
          <a:stretch>
            <a:fillRect/>
          </a:stretch>
        </p:blipFill>
        <p:spPr>
          <a:xfrm>
            <a:off x="5472398" y="1509712"/>
            <a:ext cx="3671602" cy="2501901"/>
          </a:xfrm>
          <a:prstGeom prst="rect">
            <a:avLst/>
          </a:prstGeom>
          <a:ln w="12700">
            <a:miter lim="400000"/>
          </a:ln>
        </p:spPr>
      </p:pic>
      <p:pic>
        <p:nvPicPr>
          <p:cNvPr id="102" name="image.jpeg" descr="image.jpeg"/>
          <p:cNvPicPr>
            <a:picLocks noChangeAspect="1"/>
          </p:cNvPicPr>
          <p:nvPr/>
        </p:nvPicPr>
        <p:blipFill>
          <a:blip r:embed="rId8">
            <a:extLst/>
          </a:blip>
          <a:stretch>
            <a:fillRect/>
          </a:stretch>
        </p:blipFill>
        <p:spPr>
          <a:xfrm>
            <a:off x="2119975" y="4154595"/>
            <a:ext cx="3826186" cy="25427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 name="Frutti di Farnia" descr="Frutti di Farnia"/>
          <p:cNvPicPr>
            <a:picLocks noChangeAspect="1"/>
          </p:cNvPicPr>
          <p:nvPr/>
        </p:nvPicPr>
        <p:blipFill>
          <a:blip r:embed="rId3">
            <a:extLst/>
          </a:blip>
          <a:stretch>
            <a:fillRect/>
          </a:stretch>
        </p:blipFill>
        <p:spPr>
          <a:xfrm>
            <a:off x="1150313" y="1777491"/>
            <a:ext cx="3569702" cy="4919676"/>
          </a:xfrm>
          <a:prstGeom prst="rect">
            <a:avLst/>
          </a:prstGeom>
          <a:ln w="12700">
            <a:solidFill>
              <a:srgbClr val="DDDDDD"/>
            </a:solidFill>
            <a:miter lim="400000"/>
          </a:ln>
        </p:spPr>
      </p:pic>
      <p:pic>
        <p:nvPicPr>
          <p:cNvPr id="23" name="Képtalálat a következőre: „fotoszintézis”" descr="Képtalálat a következőre: „fotoszintézis”"/>
          <p:cNvPicPr>
            <a:picLocks noChangeAspect="1"/>
          </p:cNvPicPr>
          <p:nvPr/>
        </p:nvPicPr>
        <p:blipFill>
          <a:blip r:embed="rId4">
            <a:extLst/>
          </a:blip>
          <a:stretch>
            <a:fillRect/>
          </a:stretch>
        </p:blipFill>
        <p:spPr>
          <a:xfrm>
            <a:off x="5180158" y="4171314"/>
            <a:ext cx="3394058" cy="2545165"/>
          </a:xfrm>
          <a:prstGeom prst="rect">
            <a:avLst/>
          </a:prstGeom>
          <a:ln w="12700">
            <a:miter lim="400000"/>
          </a:ln>
        </p:spPr>
      </p:pic>
      <p:pic>
        <p:nvPicPr>
          <p:cNvPr id="24" name="Képtalálat a következőre: „fa levél”" descr="Képtalálat a következőre: „fa levél”"/>
          <p:cNvPicPr>
            <a:picLocks noChangeAspect="1"/>
          </p:cNvPicPr>
          <p:nvPr/>
        </p:nvPicPr>
        <p:blipFill>
          <a:blip r:embed="rId5">
            <a:extLst/>
          </a:blip>
          <a:stretch>
            <a:fillRect/>
          </a:stretch>
        </p:blipFill>
        <p:spPr>
          <a:xfrm>
            <a:off x="5180158" y="1773237"/>
            <a:ext cx="3394058" cy="2120301"/>
          </a:xfrm>
          <a:prstGeom prst="rect">
            <a:avLst/>
          </a:prstGeom>
          <a:ln w="12700">
            <a:miter lim="400000"/>
          </a:ln>
        </p:spPr>
      </p:pic>
      <p:sp>
        <p:nvSpPr>
          <p:cNvPr id="25" name="6CO2 + 12H2O + günışığı→ C6H12O6 + 6O2 + 6H2O"/>
          <p:cNvSpPr txBox="1"/>
          <p:nvPr/>
        </p:nvSpPr>
        <p:spPr>
          <a:xfrm>
            <a:off x="1809432" y="1211262"/>
            <a:ext cx="7288848" cy="4949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b="1" sz="2400"/>
            </a:pPr>
            <a:r>
              <a:t>6CO</a:t>
            </a:r>
            <a:r>
              <a:rPr baseline="-25000"/>
              <a:t>2</a:t>
            </a:r>
            <a:r>
              <a:t> + 12H</a:t>
            </a:r>
            <a:r>
              <a:rPr baseline="-25000"/>
              <a:t>2</a:t>
            </a:r>
            <a:r>
              <a:t>O + günışığı→ C</a:t>
            </a:r>
            <a:r>
              <a:rPr baseline="-25000"/>
              <a:t>6</a:t>
            </a:r>
            <a:r>
              <a:t>H</a:t>
            </a:r>
            <a:r>
              <a:rPr baseline="-25000"/>
              <a:t>12</a:t>
            </a:r>
            <a:r>
              <a:t>O</a:t>
            </a:r>
            <a:r>
              <a:rPr baseline="-25000"/>
              <a:t>6</a:t>
            </a:r>
            <a:r>
              <a:t> + 6O</a:t>
            </a:r>
            <a:r>
              <a:rPr baseline="-25000"/>
              <a:t>2</a:t>
            </a:r>
            <a:r>
              <a:t> + 6H</a:t>
            </a:r>
            <a:r>
              <a:rPr baseline="-25000"/>
              <a:t>2</a:t>
            </a:r>
            <a:r>
              <a:t>O</a:t>
            </a:r>
            <a:r>
              <a:rPr b="0"/>
              <a:t> </a:t>
            </a:r>
          </a:p>
        </p:txBody>
      </p:sp>
      <p:sp>
        <p:nvSpPr>
          <p:cNvPr id="26" name="1. Doğa güneş enerjisiyle işler."/>
          <p:cNvSpPr txBox="1"/>
          <p:nvPr/>
        </p:nvSpPr>
        <p:spPr>
          <a:xfrm>
            <a:off x="2818626" y="260350"/>
            <a:ext cx="6227764" cy="652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sz="3000">
                <a:solidFill>
                  <a:srgbClr val="FFFFFF"/>
                </a:solidFill>
              </a:defRPr>
            </a:lvl1pPr>
          </a:lstStyle>
          <a:p>
            <a:pPr/>
            <a:r>
              <a:t>1. Doğa güneş enerjisiyle işler.</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 name="2. Doğa, sadece gerektiği kadar enerji kullanır."/>
          <p:cNvSpPr txBox="1"/>
          <p:nvPr>
            <p:ph type="title" idx="4294967295"/>
          </p:nvPr>
        </p:nvSpPr>
        <p:spPr>
          <a:xfrm>
            <a:off x="2435796" y="326650"/>
            <a:ext cx="6553201" cy="504826"/>
          </a:xfrm>
          <a:prstGeom prst="rect">
            <a:avLst/>
          </a:prstGeom>
        </p:spPr>
        <p:txBody>
          <a:bodyPr>
            <a:normAutofit fontScale="100000" lnSpcReduction="0"/>
          </a:bodyPr>
          <a:lstStyle>
            <a:lvl1pPr defTabSz="704087">
              <a:defRPr sz="2464">
                <a:solidFill>
                  <a:srgbClr val="FFFFFF"/>
                </a:solidFill>
              </a:defRPr>
            </a:lvl1pPr>
          </a:lstStyle>
          <a:p>
            <a:pPr/>
            <a:r>
              <a:t>2. Doğa, sadece gerektiği kadar enerji kullanır.</a:t>
            </a:r>
          </a:p>
        </p:txBody>
      </p:sp>
      <p:pic>
        <p:nvPicPr>
          <p:cNvPr id="31" name="image.jpeg" descr="image.jpeg"/>
          <p:cNvPicPr>
            <a:picLocks noChangeAspect="1"/>
          </p:cNvPicPr>
          <p:nvPr/>
        </p:nvPicPr>
        <p:blipFill>
          <a:blip r:embed="rId3">
            <a:extLst/>
          </a:blip>
          <a:srcRect l="7209" t="15449" r="7209" b="9212"/>
          <a:stretch>
            <a:fillRect/>
          </a:stretch>
        </p:blipFill>
        <p:spPr>
          <a:xfrm>
            <a:off x="1451970" y="2251350"/>
            <a:ext cx="2586472" cy="4067807"/>
          </a:xfrm>
          <a:prstGeom prst="rect">
            <a:avLst/>
          </a:prstGeom>
          <a:ln w="12700">
            <a:miter lim="400000"/>
          </a:ln>
        </p:spPr>
      </p:pic>
      <p:grpSp>
        <p:nvGrpSpPr>
          <p:cNvPr id="35" name="Group"/>
          <p:cNvGrpSpPr/>
          <p:nvPr/>
        </p:nvGrpSpPr>
        <p:grpSpPr>
          <a:xfrm>
            <a:off x="3941874" y="2250966"/>
            <a:ext cx="5024245" cy="4067915"/>
            <a:chOff x="0" y="7803"/>
            <a:chExt cx="5024243" cy="4067913"/>
          </a:xfrm>
        </p:grpSpPr>
        <p:pic>
          <p:nvPicPr>
            <p:cNvPr id="32" name="image.jpeg" descr="image.jpeg"/>
            <p:cNvPicPr>
              <a:picLocks noChangeAspect="1"/>
            </p:cNvPicPr>
            <p:nvPr/>
          </p:nvPicPr>
          <p:blipFill>
            <a:blip r:embed="rId4">
              <a:extLst/>
            </a:blip>
            <a:srcRect l="0" t="0" r="0" b="0"/>
            <a:stretch>
              <a:fillRect/>
            </a:stretch>
          </p:blipFill>
          <p:spPr>
            <a:xfrm>
              <a:off x="0" y="7803"/>
              <a:ext cx="1858651" cy="4058955"/>
            </a:xfrm>
            <a:prstGeom prst="rect">
              <a:avLst/>
            </a:prstGeom>
            <a:ln w="12700" cap="flat">
              <a:noFill/>
              <a:miter lim="400000"/>
            </a:ln>
            <a:effectLst/>
          </p:spPr>
        </p:pic>
        <p:pic>
          <p:nvPicPr>
            <p:cNvPr id="33" name="image.jpeg" descr="image.jpeg"/>
            <p:cNvPicPr>
              <a:picLocks noChangeAspect="1"/>
            </p:cNvPicPr>
            <p:nvPr/>
          </p:nvPicPr>
          <p:blipFill>
            <a:blip r:embed="rId5">
              <a:extLst/>
            </a:blip>
            <a:stretch>
              <a:fillRect/>
            </a:stretch>
          </p:blipFill>
          <p:spPr>
            <a:xfrm>
              <a:off x="1858650" y="8960"/>
              <a:ext cx="3165594" cy="1993058"/>
            </a:xfrm>
            <a:prstGeom prst="rect">
              <a:avLst/>
            </a:prstGeom>
            <a:ln w="12700" cap="flat">
              <a:noFill/>
              <a:miter lim="400000"/>
            </a:ln>
            <a:effectLst/>
          </p:spPr>
        </p:pic>
        <p:pic>
          <p:nvPicPr>
            <p:cNvPr id="34" name="image.jpeg" descr="image.jpeg"/>
            <p:cNvPicPr>
              <a:picLocks noChangeAspect="1"/>
            </p:cNvPicPr>
            <p:nvPr/>
          </p:nvPicPr>
          <p:blipFill>
            <a:blip r:embed="rId6">
              <a:extLst/>
            </a:blip>
            <a:stretch>
              <a:fillRect/>
            </a:stretch>
          </p:blipFill>
          <p:spPr>
            <a:xfrm>
              <a:off x="1858650" y="1963615"/>
              <a:ext cx="3165594" cy="211210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3. Doğa, formu işlevle uyumlu hale getirir."/>
          <p:cNvSpPr txBox="1"/>
          <p:nvPr>
            <p:ph type="title" idx="4294967295"/>
          </p:nvPr>
        </p:nvSpPr>
        <p:spPr>
          <a:xfrm>
            <a:off x="2776537" y="260350"/>
            <a:ext cx="6227763" cy="652463"/>
          </a:xfrm>
          <a:prstGeom prst="rect">
            <a:avLst/>
          </a:prstGeom>
        </p:spPr>
        <p:txBody>
          <a:bodyPr>
            <a:normAutofit fontScale="100000" lnSpcReduction="0"/>
          </a:bodyPr>
          <a:lstStyle>
            <a:lvl1pPr defTabSz="749808">
              <a:defRPr sz="2624">
                <a:solidFill>
                  <a:srgbClr val="FFFFFF"/>
                </a:solidFill>
              </a:defRPr>
            </a:lvl1pPr>
          </a:lstStyle>
          <a:p>
            <a:pPr/>
            <a:r>
              <a:t>3. Doğa, formu işlevle uyumlu hale getirir.</a:t>
            </a:r>
          </a:p>
        </p:txBody>
      </p:sp>
      <p:pic>
        <p:nvPicPr>
          <p:cNvPr id="40" name="image.jpeg" descr="image.jpeg"/>
          <p:cNvPicPr>
            <a:picLocks noChangeAspect="1"/>
          </p:cNvPicPr>
          <p:nvPr/>
        </p:nvPicPr>
        <p:blipFill>
          <a:blip r:embed="rId3">
            <a:extLst/>
          </a:blip>
          <a:stretch>
            <a:fillRect/>
          </a:stretch>
        </p:blipFill>
        <p:spPr>
          <a:xfrm>
            <a:off x="6470650" y="3525837"/>
            <a:ext cx="2286000" cy="3300413"/>
          </a:xfrm>
          <a:prstGeom prst="rect">
            <a:avLst/>
          </a:prstGeom>
          <a:ln w="12700">
            <a:miter lim="400000"/>
          </a:ln>
        </p:spPr>
      </p:pic>
      <p:pic>
        <p:nvPicPr>
          <p:cNvPr id="41" name="image.jpeg" descr="image.jpeg"/>
          <p:cNvPicPr>
            <a:picLocks noChangeAspect="1"/>
          </p:cNvPicPr>
          <p:nvPr/>
        </p:nvPicPr>
        <p:blipFill>
          <a:blip r:embed="rId4">
            <a:extLst/>
          </a:blip>
          <a:stretch>
            <a:fillRect/>
          </a:stretch>
        </p:blipFill>
        <p:spPr>
          <a:xfrm>
            <a:off x="4623593" y="1301750"/>
            <a:ext cx="4133057" cy="2159796"/>
          </a:xfrm>
          <a:prstGeom prst="rect">
            <a:avLst/>
          </a:prstGeom>
          <a:ln w="12700">
            <a:miter lim="400000"/>
          </a:ln>
        </p:spPr>
      </p:pic>
      <p:pic>
        <p:nvPicPr>
          <p:cNvPr id="42" name="Képtalálat a következőre: „juhartermés”" descr="Képtalálat a következőre: „juhartermés”"/>
          <p:cNvPicPr>
            <a:picLocks noChangeAspect="1"/>
          </p:cNvPicPr>
          <p:nvPr/>
        </p:nvPicPr>
        <p:blipFill>
          <a:blip r:embed="rId5">
            <a:extLst/>
          </a:blip>
          <a:srcRect l="10139" t="0" r="10139" b="0"/>
          <a:stretch>
            <a:fillRect/>
          </a:stretch>
        </p:blipFill>
        <p:spPr>
          <a:xfrm>
            <a:off x="4620614" y="3580606"/>
            <a:ext cx="1685748" cy="3190876"/>
          </a:xfrm>
          <a:prstGeom prst="rect">
            <a:avLst/>
          </a:prstGeom>
          <a:ln w="12700">
            <a:miter lim="400000"/>
          </a:ln>
        </p:spPr>
      </p:pic>
      <p:sp>
        <p:nvSpPr>
          <p:cNvPr id="43" name="This Photo by Unknown Author is licensed under CC BY"/>
          <p:cNvSpPr txBox="1"/>
          <p:nvPr/>
        </p:nvSpPr>
        <p:spPr>
          <a:xfrm rot="16200000">
            <a:off x="-2029743" y="4148124"/>
            <a:ext cx="4671061" cy="2147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9999"/>
                </a:solidFill>
                <a:uFill>
                  <a:solidFill>
                    <a:srgbClr val="009999"/>
                  </a:solidFill>
                </a:uFill>
                <a:hlinkClick r:id="rId6" invalidUrl="" action="" tgtFrame="" tooltip="" history="1" highlightClick="0" endSnd="0"/>
              </a:rPr>
              <a:t>This Photo</a:t>
            </a:r>
            <a:r>
              <a:t> by Unknown Author is licensed under </a:t>
            </a:r>
            <a:r>
              <a:rPr u="sng">
                <a:solidFill>
                  <a:srgbClr val="009999"/>
                </a:solidFill>
                <a:uFill>
                  <a:solidFill>
                    <a:srgbClr val="009999"/>
                  </a:solidFill>
                </a:uFill>
                <a:hlinkClick r:id="rId7" invalidUrl="" action="" tgtFrame="" tooltip="" history="1" highlightClick="0" endSnd="0"/>
              </a:rPr>
              <a:t>CC BY</a:t>
            </a:r>
          </a:p>
        </p:txBody>
      </p:sp>
      <p:sp>
        <p:nvSpPr>
          <p:cNvPr id="44" name="This Photo by Unknown Author is licensed under CC BY-SA"/>
          <p:cNvSpPr txBox="1"/>
          <p:nvPr/>
        </p:nvSpPr>
        <p:spPr>
          <a:xfrm rot="5400000">
            <a:off x="6701119" y="3418487"/>
            <a:ext cx="4480561" cy="2147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9999"/>
                </a:solidFill>
                <a:uFill>
                  <a:solidFill>
                    <a:srgbClr val="009999"/>
                  </a:solidFill>
                </a:uFill>
                <a:hlinkClick r:id="rId8" invalidUrl="" action="" tgtFrame="" tooltip="" history="1" highlightClick="0" endSnd="0"/>
              </a:rPr>
              <a:t>This Photo</a:t>
            </a:r>
            <a:r>
              <a:t> by Unknown Author is licensed under </a:t>
            </a:r>
            <a:r>
              <a:rPr u="sng">
                <a:solidFill>
                  <a:srgbClr val="009999"/>
                </a:solidFill>
                <a:uFill>
                  <a:solidFill>
                    <a:srgbClr val="009999"/>
                  </a:solidFill>
                </a:uFill>
                <a:hlinkClick r:id="rId9" invalidUrl="" action="" tgtFrame="" tooltip="" history="1" highlightClick="0" endSnd="0"/>
              </a:rPr>
              <a:t>CC BY-SA</a:t>
            </a:r>
          </a:p>
        </p:txBody>
      </p:sp>
      <p:pic>
        <p:nvPicPr>
          <p:cNvPr id="45" name="image.jpeg" descr="image.jpeg"/>
          <p:cNvPicPr>
            <a:picLocks noChangeAspect="1"/>
          </p:cNvPicPr>
          <p:nvPr/>
        </p:nvPicPr>
        <p:blipFill>
          <a:blip r:embed="rId10">
            <a:extLst/>
          </a:blip>
          <a:srcRect l="11230" t="0" r="0" b="0"/>
          <a:stretch>
            <a:fillRect/>
          </a:stretch>
        </p:blipFill>
        <p:spPr>
          <a:xfrm>
            <a:off x="2366697" y="2201862"/>
            <a:ext cx="2206837" cy="2454276"/>
          </a:xfrm>
          <a:prstGeom prst="rect">
            <a:avLst/>
          </a:prstGeom>
          <a:ln w="12700">
            <a:miter lim="400000"/>
          </a:ln>
        </p:spPr>
      </p:pic>
      <p:pic>
        <p:nvPicPr>
          <p:cNvPr id="46" name="image.jpeg" descr="image.jpeg"/>
          <p:cNvPicPr>
            <a:picLocks noChangeAspect="1"/>
          </p:cNvPicPr>
          <p:nvPr/>
        </p:nvPicPr>
        <p:blipFill>
          <a:blip r:embed="rId11">
            <a:extLst/>
          </a:blip>
          <a:stretch>
            <a:fillRect/>
          </a:stretch>
        </p:blipFill>
        <p:spPr>
          <a:xfrm>
            <a:off x="432263" y="3702050"/>
            <a:ext cx="1887539" cy="294797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 name="image.jpeg" descr="image.jpeg"/>
          <p:cNvPicPr>
            <a:picLocks noChangeAspect="1"/>
          </p:cNvPicPr>
          <p:nvPr/>
        </p:nvPicPr>
        <p:blipFill>
          <a:blip r:embed="rId3">
            <a:extLst/>
          </a:blip>
          <a:stretch>
            <a:fillRect/>
          </a:stretch>
        </p:blipFill>
        <p:spPr>
          <a:xfrm>
            <a:off x="2601912" y="4421187"/>
            <a:ext cx="3635376" cy="2424113"/>
          </a:xfrm>
          <a:prstGeom prst="rect">
            <a:avLst/>
          </a:prstGeom>
          <a:ln w="12700">
            <a:miter lim="400000"/>
          </a:ln>
        </p:spPr>
      </p:pic>
      <p:pic>
        <p:nvPicPr>
          <p:cNvPr id="51" name="image.jpeg" descr="image.jpeg"/>
          <p:cNvPicPr>
            <a:picLocks noChangeAspect="1"/>
          </p:cNvPicPr>
          <p:nvPr/>
        </p:nvPicPr>
        <p:blipFill>
          <a:blip r:embed="rId4">
            <a:extLst/>
          </a:blip>
          <a:stretch>
            <a:fillRect/>
          </a:stretch>
        </p:blipFill>
        <p:spPr>
          <a:xfrm>
            <a:off x="1964007" y="2260491"/>
            <a:ext cx="3505525" cy="2337018"/>
          </a:xfrm>
          <a:prstGeom prst="rect">
            <a:avLst/>
          </a:prstGeom>
          <a:ln w="12700">
            <a:miter lim="400000"/>
          </a:ln>
        </p:spPr>
      </p:pic>
      <p:pic>
        <p:nvPicPr>
          <p:cNvPr id="52" name="image.jpeg" descr="image.jpeg"/>
          <p:cNvPicPr>
            <a:picLocks noChangeAspect="1"/>
          </p:cNvPicPr>
          <p:nvPr/>
        </p:nvPicPr>
        <p:blipFill>
          <a:blip r:embed="rId5">
            <a:extLst/>
          </a:blip>
          <a:stretch>
            <a:fillRect/>
          </a:stretch>
        </p:blipFill>
        <p:spPr>
          <a:xfrm>
            <a:off x="4276373" y="1220768"/>
            <a:ext cx="2279651" cy="3419476"/>
          </a:xfrm>
          <a:prstGeom prst="rect">
            <a:avLst/>
          </a:prstGeom>
          <a:ln w="12700">
            <a:miter lim="400000"/>
          </a:ln>
        </p:spPr>
      </p:pic>
      <p:pic>
        <p:nvPicPr>
          <p:cNvPr id="53" name="image.jpeg" descr="image.jpeg"/>
          <p:cNvPicPr>
            <a:picLocks noChangeAspect="1"/>
          </p:cNvPicPr>
          <p:nvPr/>
        </p:nvPicPr>
        <p:blipFill>
          <a:blip r:embed="rId6">
            <a:extLst/>
          </a:blip>
          <a:stretch>
            <a:fillRect/>
          </a:stretch>
        </p:blipFill>
        <p:spPr>
          <a:xfrm>
            <a:off x="246692" y="3961661"/>
            <a:ext cx="3370937" cy="2835705"/>
          </a:xfrm>
          <a:prstGeom prst="rect">
            <a:avLst/>
          </a:prstGeom>
          <a:ln w="12700">
            <a:miter lim="400000"/>
          </a:ln>
        </p:spPr>
      </p:pic>
      <p:sp>
        <p:nvSpPr>
          <p:cNvPr id="54" name="This Photo by Unknown Author is licensed under CC BY-SA"/>
          <p:cNvSpPr txBox="1"/>
          <p:nvPr/>
        </p:nvSpPr>
        <p:spPr>
          <a:xfrm rot="16200000">
            <a:off x="-2245525" y="4166956"/>
            <a:ext cx="4752024" cy="2147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9999"/>
                </a:solidFill>
                <a:uFill>
                  <a:solidFill>
                    <a:srgbClr val="009999"/>
                  </a:solidFill>
                </a:uFill>
                <a:hlinkClick r:id="rId7" invalidUrl="" action="" tgtFrame="" tooltip="" history="1" highlightClick="0" endSnd="0"/>
              </a:rPr>
              <a:t>This Photo</a:t>
            </a:r>
            <a:r>
              <a:t> by Unknown Author is licensed under </a:t>
            </a:r>
            <a:r>
              <a:rPr u="sng">
                <a:solidFill>
                  <a:srgbClr val="009999"/>
                </a:solidFill>
                <a:uFill>
                  <a:solidFill>
                    <a:srgbClr val="009999"/>
                  </a:solidFill>
                </a:uFill>
                <a:hlinkClick r:id="rId8" invalidUrl="" action="" tgtFrame="" tooltip="" history="1" highlightClick="0" endSnd="0"/>
              </a:rPr>
              <a:t>CC BY-SA</a:t>
            </a:r>
          </a:p>
        </p:txBody>
      </p:sp>
      <p:pic>
        <p:nvPicPr>
          <p:cNvPr id="55" name="image.jpeg" descr="image.jpeg"/>
          <p:cNvPicPr>
            <a:picLocks noChangeAspect="1"/>
          </p:cNvPicPr>
          <p:nvPr/>
        </p:nvPicPr>
        <p:blipFill>
          <a:blip r:embed="rId9">
            <a:extLst/>
          </a:blip>
          <a:srcRect l="0" t="0" r="0" b="0"/>
          <a:stretch>
            <a:fillRect/>
          </a:stretch>
        </p:blipFill>
        <p:spPr>
          <a:xfrm rot="16200000">
            <a:off x="6301195" y="1532568"/>
            <a:ext cx="3119438" cy="2513237"/>
          </a:xfrm>
          <a:prstGeom prst="rect">
            <a:avLst/>
          </a:prstGeom>
          <a:ln w="12700">
            <a:miter lim="400000"/>
          </a:ln>
        </p:spPr>
      </p:pic>
      <p:pic>
        <p:nvPicPr>
          <p:cNvPr id="56" name="image.jpeg" descr="image.jpeg"/>
          <p:cNvPicPr>
            <a:picLocks noChangeAspect="1"/>
          </p:cNvPicPr>
          <p:nvPr/>
        </p:nvPicPr>
        <p:blipFill>
          <a:blip r:embed="rId10">
            <a:extLst/>
          </a:blip>
          <a:stretch>
            <a:fillRect/>
          </a:stretch>
        </p:blipFill>
        <p:spPr>
          <a:xfrm>
            <a:off x="6218208" y="4421187"/>
            <a:ext cx="2925792" cy="2424113"/>
          </a:xfrm>
          <a:prstGeom prst="rect">
            <a:avLst/>
          </a:prstGeom>
          <a:ln w="12700">
            <a:miter lim="400000"/>
          </a:ln>
        </p:spPr>
      </p:pic>
      <p:sp>
        <p:nvSpPr>
          <p:cNvPr id="57" name="4. Doğada her şey yeniden kullanılır."/>
          <p:cNvSpPr txBox="1"/>
          <p:nvPr>
            <p:ph type="title" idx="4294967295"/>
          </p:nvPr>
        </p:nvSpPr>
        <p:spPr>
          <a:xfrm>
            <a:off x="2699232" y="260350"/>
            <a:ext cx="6227763" cy="652463"/>
          </a:xfrm>
          <a:prstGeom prst="rect">
            <a:avLst/>
          </a:prstGeom>
        </p:spPr>
        <p:txBody>
          <a:bodyPr>
            <a:normAutofit fontScale="100000" lnSpcReduction="0"/>
          </a:bodyPr>
          <a:lstStyle>
            <a:lvl1pPr defTabSz="850391">
              <a:defRPr sz="2976">
                <a:solidFill>
                  <a:srgbClr val="FFFFFF"/>
                </a:solidFill>
              </a:defRPr>
            </a:lvl1pPr>
          </a:lstStyle>
          <a:p>
            <a:pPr/>
            <a:r>
              <a:t>4. Doğada her şey yeniden kullanılır.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 name="5. Doğa işbirliğini ödüllendirir."/>
          <p:cNvSpPr txBox="1"/>
          <p:nvPr>
            <p:ph type="title" idx="4294967295"/>
          </p:nvPr>
        </p:nvSpPr>
        <p:spPr>
          <a:xfrm>
            <a:off x="2868612" y="231775"/>
            <a:ext cx="6275388" cy="723900"/>
          </a:xfrm>
          <a:prstGeom prst="rect">
            <a:avLst/>
          </a:prstGeom>
        </p:spPr>
        <p:txBody>
          <a:bodyPr>
            <a:normAutofit fontScale="100000" lnSpcReduction="0"/>
          </a:bodyPr>
          <a:lstStyle>
            <a:lvl1pPr>
              <a:defRPr sz="3200">
                <a:solidFill>
                  <a:srgbClr val="FFFFFF"/>
                </a:solidFill>
              </a:defRPr>
            </a:lvl1pPr>
          </a:lstStyle>
          <a:p>
            <a:pPr/>
            <a:r>
              <a:t>5. Doğa işbirliğini ödüllendirir.</a:t>
            </a:r>
          </a:p>
        </p:txBody>
      </p:sp>
      <p:pic>
        <p:nvPicPr>
          <p:cNvPr id="62" name="image.jpeg" descr="image.jpeg"/>
          <p:cNvPicPr>
            <a:picLocks noChangeAspect="1"/>
          </p:cNvPicPr>
          <p:nvPr/>
        </p:nvPicPr>
        <p:blipFill>
          <a:blip r:embed="rId3">
            <a:extLst/>
          </a:blip>
          <a:srcRect l="14566" t="0" r="0" b="0"/>
          <a:stretch>
            <a:fillRect/>
          </a:stretch>
        </p:blipFill>
        <p:spPr>
          <a:xfrm>
            <a:off x="2931354" y="1241719"/>
            <a:ext cx="3281292" cy="2128250"/>
          </a:xfrm>
          <a:prstGeom prst="rect">
            <a:avLst/>
          </a:prstGeom>
          <a:ln w="12700">
            <a:miter lim="400000"/>
          </a:ln>
        </p:spPr>
      </p:pic>
      <p:pic>
        <p:nvPicPr>
          <p:cNvPr id="63" name="image.jpeg" descr="image.jpeg"/>
          <p:cNvPicPr>
            <a:picLocks noChangeAspect="1"/>
          </p:cNvPicPr>
          <p:nvPr/>
        </p:nvPicPr>
        <p:blipFill>
          <a:blip r:embed="rId4">
            <a:extLst/>
          </a:blip>
          <a:stretch>
            <a:fillRect/>
          </a:stretch>
        </p:blipFill>
        <p:spPr>
          <a:xfrm>
            <a:off x="6415602" y="1238338"/>
            <a:ext cx="2624139" cy="2725739"/>
          </a:xfrm>
          <a:prstGeom prst="rect">
            <a:avLst/>
          </a:prstGeom>
          <a:ln w="12700">
            <a:miter lim="400000"/>
          </a:ln>
        </p:spPr>
      </p:pic>
      <p:pic>
        <p:nvPicPr>
          <p:cNvPr id="64" name="image.jpeg" descr="image.jpeg"/>
          <p:cNvPicPr>
            <a:picLocks noChangeAspect="1"/>
          </p:cNvPicPr>
          <p:nvPr/>
        </p:nvPicPr>
        <p:blipFill>
          <a:blip r:embed="rId5">
            <a:extLst/>
          </a:blip>
          <a:stretch>
            <a:fillRect/>
          </a:stretch>
        </p:blipFill>
        <p:spPr>
          <a:xfrm>
            <a:off x="5330825" y="3656012"/>
            <a:ext cx="3813175" cy="3194051"/>
          </a:xfrm>
          <a:prstGeom prst="rect">
            <a:avLst/>
          </a:prstGeom>
          <a:ln w="12700">
            <a:miter lim="400000"/>
          </a:ln>
        </p:spPr>
      </p:pic>
      <p:sp>
        <p:nvSpPr>
          <p:cNvPr id="65" name="This Photo by Unknown Author is licensed under CC BY-NC"/>
          <p:cNvSpPr txBox="1"/>
          <p:nvPr/>
        </p:nvSpPr>
        <p:spPr>
          <a:xfrm rot="16200000">
            <a:off x="3597151" y="5086155"/>
            <a:ext cx="3221674" cy="214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9999"/>
                </a:solidFill>
                <a:uFill>
                  <a:solidFill>
                    <a:srgbClr val="009999"/>
                  </a:solidFill>
                </a:uFill>
                <a:hlinkClick r:id="rId6" invalidUrl="" action="" tgtFrame="" tooltip="" history="1" highlightClick="0" endSnd="0"/>
              </a:rPr>
              <a:t>This Photo</a:t>
            </a:r>
            <a:r>
              <a:t> by Unknown Author is licensed under </a:t>
            </a:r>
            <a:r>
              <a:rPr u="sng">
                <a:solidFill>
                  <a:srgbClr val="009999"/>
                </a:solidFill>
                <a:uFill>
                  <a:solidFill>
                    <a:srgbClr val="009999"/>
                  </a:solidFill>
                </a:uFill>
                <a:hlinkClick r:id="rId7" invalidUrl="" action="" tgtFrame="" tooltip="" history="1" highlightClick="0" endSnd="0"/>
              </a:rPr>
              <a:t>CC BY-NC</a:t>
            </a:r>
          </a:p>
        </p:txBody>
      </p:sp>
      <p:pic>
        <p:nvPicPr>
          <p:cNvPr id="66" name="image.jpeg" descr="image.jpeg"/>
          <p:cNvPicPr>
            <a:picLocks noChangeAspect="1"/>
          </p:cNvPicPr>
          <p:nvPr/>
        </p:nvPicPr>
        <p:blipFill>
          <a:blip r:embed="rId8">
            <a:extLst/>
          </a:blip>
          <a:stretch>
            <a:fillRect/>
          </a:stretch>
        </p:blipFill>
        <p:spPr>
          <a:xfrm>
            <a:off x="733425" y="3749675"/>
            <a:ext cx="3108325" cy="3108325"/>
          </a:xfrm>
          <a:prstGeom prst="rect">
            <a:avLst/>
          </a:prstGeom>
          <a:ln w="12700">
            <a:miter lim="400000"/>
          </a:ln>
        </p:spPr>
      </p:pic>
      <p:sp>
        <p:nvSpPr>
          <p:cNvPr id="67" name="This Photo by Unknown Author is licensed under CC BY"/>
          <p:cNvSpPr txBox="1"/>
          <p:nvPr/>
        </p:nvSpPr>
        <p:spPr>
          <a:xfrm rot="5400000">
            <a:off x="2972875" y="5156005"/>
            <a:ext cx="2164399" cy="341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9999"/>
                </a:solidFill>
                <a:uFill>
                  <a:solidFill>
                    <a:srgbClr val="009999"/>
                  </a:solidFill>
                </a:uFill>
                <a:hlinkClick r:id="rId9" invalidUrl="" action="" tgtFrame="" tooltip="" history="1" highlightClick="0" endSnd="0"/>
              </a:rPr>
              <a:t>This Photo</a:t>
            </a:r>
            <a:r>
              <a:t> by Unknown Author is licensed under </a:t>
            </a:r>
            <a:r>
              <a:rPr u="sng">
                <a:solidFill>
                  <a:srgbClr val="009999"/>
                </a:solidFill>
                <a:uFill>
                  <a:solidFill>
                    <a:srgbClr val="009999"/>
                  </a:solidFill>
                </a:uFill>
                <a:hlinkClick r:id="rId10" invalidUrl="" action="" tgtFrame="" tooltip="" history="1" highlightClick="0" endSnd="0"/>
              </a:rPr>
              <a:t>CC BY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1" name="image.jpeg" descr="image.jpeg"/>
          <p:cNvPicPr>
            <a:picLocks noChangeAspect="1"/>
          </p:cNvPicPr>
          <p:nvPr/>
        </p:nvPicPr>
        <p:blipFill>
          <a:blip r:embed="rId3">
            <a:extLst/>
          </a:blip>
          <a:stretch>
            <a:fillRect/>
          </a:stretch>
        </p:blipFill>
        <p:spPr>
          <a:xfrm>
            <a:off x="5396980" y="1275832"/>
            <a:ext cx="3859213" cy="2571751"/>
          </a:xfrm>
          <a:prstGeom prst="rect">
            <a:avLst/>
          </a:prstGeom>
          <a:ln w="12700">
            <a:miter lim="400000"/>
          </a:ln>
        </p:spPr>
      </p:pic>
      <p:sp>
        <p:nvSpPr>
          <p:cNvPr id="72" name="6. Doğanın temeli çeşitliliktir."/>
          <p:cNvSpPr txBox="1"/>
          <p:nvPr>
            <p:ph type="title" idx="4294967295"/>
          </p:nvPr>
        </p:nvSpPr>
        <p:spPr>
          <a:xfrm>
            <a:off x="2497137" y="115887"/>
            <a:ext cx="6646863" cy="922338"/>
          </a:xfrm>
          <a:prstGeom prst="rect">
            <a:avLst/>
          </a:prstGeom>
        </p:spPr>
        <p:txBody>
          <a:bodyPr>
            <a:normAutofit fontScale="100000" lnSpcReduction="0"/>
          </a:bodyPr>
          <a:lstStyle>
            <a:lvl1pPr>
              <a:defRPr sz="3200">
                <a:solidFill>
                  <a:srgbClr val="FFFFFF"/>
                </a:solidFill>
              </a:defRPr>
            </a:lvl1pPr>
          </a:lstStyle>
          <a:p>
            <a:pPr/>
            <a:r>
              <a:t>6. Doğanın temeli çeşitliliktir.</a:t>
            </a:r>
          </a:p>
        </p:txBody>
      </p:sp>
      <p:pic>
        <p:nvPicPr>
          <p:cNvPr id="73" name="image.jpeg" descr="image.jpeg"/>
          <p:cNvPicPr>
            <a:picLocks noChangeAspect="1"/>
          </p:cNvPicPr>
          <p:nvPr/>
        </p:nvPicPr>
        <p:blipFill>
          <a:blip r:embed="rId4">
            <a:extLst/>
          </a:blip>
          <a:stretch>
            <a:fillRect/>
          </a:stretch>
        </p:blipFill>
        <p:spPr>
          <a:xfrm>
            <a:off x="747998" y="4011371"/>
            <a:ext cx="4092576" cy="2730501"/>
          </a:xfrm>
          <a:prstGeom prst="rect">
            <a:avLst/>
          </a:prstGeom>
          <a:ln w="12700">
            <a:miter lim="400000"/>
          </a:ln>
        </p:spPr>
      </p:pic>
      <p:pic>
        <p:nvPicPr>
          <p:cNvPr id="74" name="image.jpeg" descr="image.jpeg"/>
          <p:cNvPicPr>
            <a:picLocks noChangeAspect="1"/>
          </p:cNvPicPr>
          <p:nvPr/>
        </p:nvPicPr>
        <p:blipFill>
          <a:blip r:embed="rId5">
            <a:extLst/>
          </a:blip>
          <a:stretch>
            <a:fillRect/>
          </a:stretch>
        </p:blipFill>
        <p:spPr>
          <a:xfrm>
            <a:off x="5505082" y="4085190"/>
            <a:ext cx="3544736" cy="2656511"/>
          </a:xfrm>
          <a:prstGeom prst="rect">
            <a:avLst/>
          </a:prstGeom>
          <a:ln w="12700">
            <a:miter lim="400000"/>
          </a:ln>
        </p:spPr>
      </p:pic>
      <p:pic>
        <p:nvPicPr>
          <p:cNvPr id="75" name="image.jpeg" descr="image.jpeg"/>
          <p:cNvPicPr>
            <a:picLocks noChangeAspect="1"/>
          </p:cNvPicPr>
          <p:nvPr/>
        </p:nvPicPr>
        <p:blipFill>
          <a:blip r:embed="rId6">
            <a:extLst/>
          </a:blip>
          <a:stretch>
            <a:fillRect/>
          </a:stretch>
        </p:blipFill>
        <p:spPr>
          <a:xfrm>
            <a:off x="2848768" y="2205135"/>
            <a:ext cx="3446464" cy="244773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7. Doğa yerel uzmanlık talep eder."/>
          <p:cNvSpPr txBox="1"/>
          <p:nvPr>
            <p:ph type="title" idx="4294967295"/>
          </p:nvPr>
        </p:nvSpPr>
        <p:spPr>
          <a:xfrm>
            <a:off x="2487612" y="-1"/>
            <a:ext cx="6897688" cy="1143002"/>
          </a:xfrm>
          <a:prstGeom prst="rect">
            <a:avLst/>
          </a:prstGeom>
        </p:spPr>
        <p:txBody>
          <a:bodyPr>
            <a:normAutofit fontScale="100000" lnSpcReduction="0"/>
          </a:bodyPr>
          <a:lstStyle>
            <a:lvl1pPr>
              <a:defRPr sz="3000">
                <a:solidFill>
                  <a:srgbClr val="FFFFFF"/>
                </a:solidFill>
              </a:defRPr>
            </a:lvl1pPr>
          </a:lstStyle>
          <a:p>
            <a:pPr/>
            <a:r>
              <a:t>7. Doğa yerel uzmanlık talep eder.</a:t>
            </a:r>
          </a:p>
        </p:txBody>
      </p:sp>
      <p:pic>
        <p:nvPicPr>
          <p:cNvPr id="80" name="image.jpeg" descr="image.jpeg"/>
          <p:cNvPicPr>
            <a:picLocks noChangeAspect="1"/>
          </p:cNvPicPr>
          <p:nvPr/>
        </p:nvPicPr>
        <p:blipFill>
          <a:blip r:embed="rId3">
            <a:extLst/>
          </a:blip>
          <a:stretch>
            <a:fillRect/>
          </a:stretch>
        </p:blipFill>
        <p:spPr>
          <a:xfrm>
            <a:off x="534948" y="4140110"/>
            <a:ext cx="4289465" cy="2662328"/>
          </a:xfrm>
          <a:prstGeom prst="rect">
            <a:avLst/>
          </a:prstGeom>
          <a:ln w="12700">
            <a:miter lim="400000"/>
          </a:ln>
        </p:spPr>
      </p:pic>
      <p:pic>
        <p:nvPicPr>
          <p:cNvPr id="81" name="image.jpeg" descr="image.jpeg"/>
          <p:cNvPicPr>
            <a:picLocks noChangeAspect="1"/>
          </p:cNvPicPr>
          <p:nvPr/>
        </p:nvPicPr>
        <p:blipFill>
          <a:blip r:embed="rId4">
            <a:extLst/>
          </a:blip>
          <a:stretch>
            <a:fillRect/>
          </a:stretch>
        </p:blipFill>
        <p:spPr>
          <a:xfrm>
            <a:off x="6383248" y="4144873"/>
            <a:ext cx="2652803" cy="2652802"/>
          </a:xfrm>
          <a:prstGeom prst="rect">
            <a:avLst/>
          </a:prstGeom>
          <a:ln w="12700">
            <a:miter lim="400000"/>
          </a:ln>
        </p:spPr>
      </p:pic>
      <p:pic>
        <p:nvPicPr>
          <p:cNvPr id="82" name="image.jpeg" descr="image.jpeg"/>
          <p:cNvPicPr>
            <a:picLocks noChangeAspect="1"/>
          </p:cNvPicPr>
          <p:nvPr/>
        </p:nvPicPr>
        <p:blipFill>
          <a:blip r:embed="rId5">
            <a:extLst/>
          </a:blip>
          <a:stretch>
            <a:fillRect/>
          </a:stretch>
        </p:blipFill>
        <p:spPr>
          <a:xfrm>
            <a:off x="3099493" y="1237411"/>
            <a:ext cx="4211638" cy="2813051"/>
          </a:xfrm>
          <a:prstGeom prst="rect">
            <a:avLst/>
          </a:prstGeom>
          <a:ln w="12700">
            <a:miter lim="400000"/>
          </a:ln>
        </p:spPr>
      </p:pic>
      <p:sp>
        <p:nvSpPr>
          <p:cNvPr id="83" name="This Photo by Unknown Author is licensed under CC BY"/>
          <p:cNvSpPr txBox="1"/>
          <p:nvPr/>
        </p:nvSpPr>
        <p:spPr>
          <a:xfrm rot="5400000">
            <a:off x="6642281" y="2332592"/>
            <a:ext cx="1735774" cy="341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9999"/>
                </a:solidFill>
                <a:uFill>
                  <a:solidFill>
                    <a:srgbClr val="009999"/>
                  </a:solidFill>
                </a:uFill>
                <a:hlinkClick r:id="rId6" invalidUrl="" action="" tgtFrame="" tooltip="" history="1" highlightClick="0" endSnd="0"/>
              </a:rPr>
              <a:t>This Photo</a:t>
            </a:r>
            <a:r>
              <a:t> by Unknown Author is licensed under </a:t>
            </a:r>
            <a:r>
              <a:rPr u="sng">
                <a:solidFill>
                  <a:srgbClr val="009999"/>
                </a:solidFill>
                <a:uFill>
                  <a:solidFill>
                    <a:srgbClr val="009999"/>
                  </a:solidFill>
                </a:uFill>
                <a:hlinkClick r:id="rId7" invalidUrl="" action="" tgtFrame="" tooltip="" history="1" highlightClick="0" endSnd="0"/>
              </a:rPr>
              <a:t>CC BY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8. Doğa dengeyi hedefler."/>
          <p:cNvSpPr txBox="1"/>
          <p:nvPr>
            <p:ph type="title" idx="4294967295"/>
          </p:nvPr>
        </p:nvSpPr>
        <p:spPr>
          <a:xfrm>
            <a:off x="2124075" y="114300"/>
            <a:ext cx="7019925" cy="941388"/>
          </a:xfrm>
          <a:prstGeom prst="rect">
            <a:avLst/>
          </a:prstGeom>
        </p:spPr>
        <p:txBody>
          <a:bodyPr>
            <a:normAutofit fontScale="100000" lnSpcReduction="0"/>
          </a:bodyPr>
          <a:lstStyle>
            <a:lvl1pPr>
              <a:defRPr sz="3200">
                <a:solidFill>
                  <a:srgbClr val="FFFFFF"/>
                </a:solidFill>
              </a:defRPr>
            </a:lvl1pPr>
          </a:lstStyle>
          <a:p>
            <a:pPr/>
            <a:r>
              <a:t>8. Doğa dengeyi hedefler.</a:t>
            </a:r>
          </a:p>
        </p:txBody>
      </p:sp>
      <p:pic>
        <p:nvPicPr>
          <p:cNvPr id="88" name="image.png" descr="image.png"/>
          <p:cNvPicPr>
            <a:picLocks noChangeAspect="1"/>
          </p:cNvPicPr>
          <p:nvPr/>
        </p:nvPicPr>
        <p:blipFill>
          <a:blip r:embed="rId2">
            <a:extLst/>
          </a:blip>
          <a:stretch>
            <a:fillRect/>
          </a:stretch>
        </p:blipFill>
        <p:spPr>
          <a:xfrm>
            <a:off x="73025" y="1544637"/>
            <a:ext cx="4191000" cy="2201863"/>
          </a:xfrm>
          <a:prstGeom prst="rect">
            <a:avLst/>
          </a:prstGeom>
          <a:ln w="12700">
            <a:miter lim="400000"/>
          </a:ln>
        </p:spPr>
      </p:pic>
      <p:sp>
        <p:nvSpPr>
          <p:cNvPr id="89" name="This Photo by Unknown Author is licensed under CC BY-SA"/>
          <p:cNvSpPr txBox="1"/>
          <p:nvPr/>
        </p:nvSpPr>
        <p:spPr>
          <a:xfrm>
            <a:off x="367982" y="3700462"/>
            <a:ext cx="3366136" cy="214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9999"/>
                </a:solidFill>
                <a:uFill>
                  <a:solidFill>
                    <a:srgbClr val="009999"/>
                  </a:solidFill>
                </a:uFill>
                <a:hlinkClick r:id="rId3" invalidUrl="" action="" tgtFrame="" tooltip="" history="1" highlightClick="0" endSnd="0"/>
              </a:rPr>
              <a:t>This Photo</a:t>
            </a:r>
            <a:r>
              <a:t> by Unknown Author is licensed under </a:t>
            </a:r>
            <a:r>
              <a:rPr u="sng">
                <a:solidFill>
                  <a:srgbClr val="009999"/>
                </a:solidFill>
                <a:uFill>
                  <a:solidFill>
                    <a:srgbClr val="009999"/>
                  </a:solidFill>
                </a:uFill>
                <a:hlinkClick r:id="rId4" invalidUrl="" action="" tgtFrame="" tooltip="" history="1" highlightClick="0" endSnd="0"/>
              </a:rPr>
              <a:t>CC BY-SA</a:t>
            </a:r>
          </a:p>
        </p:txBody>
      </p:sp>
      <p:pic>
        <p:nvPicPr>
          <p:cNvPr id="90" name="image.jpeg" descr="image.jpeg"/>
          <p:cNvPicPr>
            <a:picLocks noChangeAspect="1"/>
          </p:cNvPicPr>
          <p:nvPr/>
        </p:nvPicPr>
        <p:blipFill>
          <a:blip r:embed="rId5">
            <a:extLst/>
          </a:blip>
          <a:stretch>
            <a:fillRect/>
          </a:stretch>
        </p:blipFill>
        <p:spPr>
          <a:xfrm>
            <a:off x="209550" y="3948112"/>
            <a:ext cx="3887788" cy="2619376"/>
          </a:xfrm>
          <a:prstGeom prst="rect">
            <a:avLst/>
          </a:prstGeom>
          <a:ln w="12700">
            <a:miter lim="400000"/>
          </a:ln>
        </p:spPr>
      </p:pic>
      <p:sp>
        <p:nvSpPr>
          <p:cNvPr id="91" name="This Photo by Unknown Author is licensed under CC BY-SA"/>
          <p:cNvSpPr txBox="1"/>
          <p:nvPr/>
        </p:nvSpPr>
        <p:spPr>
          <a:xfrm>
            <a:off x="266382" y="6583362"/>
            <a:ext cx="3251836" cy="214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9999"/>
                </a:solidFill>
                <a:uFill>
                  <a:solidFill>
                    <a:srgbClr val="009999"/>
                  </a:solidFill>
                </a:uFill>
                <a:hlinkClick r:id="rId6" invalidUrl="" action="" tgtFrame="" tooltip="" history="1" highlightClick="0" endSnd="0"/>
              </a:rPr>
              <a:t>This Photo</a:t>
            </a:r>
            <a:r>
              <a:t> by Unknown Author is licensed under </a:t>
            </a:r>
            <a:r>
              <a:rPr u="sng">
                <a:solidFill>
                  <a:srgbClr val="009999"/>
                </a:solidFill>
                <a:uFill>
                  <a:solidFill>
                    <a:srgbClr val="009999"/>
                  </a:solidFill>
                </a:uFill>
                <a:hlinkClick r:id="rId4" invalidUrl="" action="" tgtFrame="" tooltip="" history="1" highlightClick="0" endSnd="0"/>
              </a:rPr>
              <a:t>CC BY-SA</a:t>
            </a:r>
          </a:p>
        </p:txBody>
      </p:sp>
      <p:pic>
        <p:nvPicPr>
          <p:cNvPr id="92" name="image.jpeg" descr="image.jpeg"/>
          <p:cNvPicPr>
            <a:picLocks noChangeAspect="1"/>
          </p:cNvPicPr>
          <p:nvPr/>
        </p:nvPicPr>
        <p:blipFill>
          <a:blip r:embed="rId7">
            <a:extLst/>
          </a:blip>
          <a:stretch>
            <a:fillRect/>
          </a:stretch>
        </p:blipFill>
        <p:spPr>
          <a:xfrm>
            <a:off x="4325937" y="1346200"/>
            <a:ext cx="4745038" cy="2444750"/>
          </a:xfrm>
          <a:prstGeom prst="rect">
            <a:avLst/>
          </a:prstGeom>
          <a:ln w="12700">
            <a:miter lim="400000"/>
          </a:ln>
        </p:spPr>
      </p:pic>
      <p:sp>
        <p:nvSpPr>
          <p:cNvPr id="93" name="This Photo by Unknown Author is licensed under CC BY-SA-NC"/>
          <p:cNvSpPr txBox="1"/>
          <p:nvPr/>
        </p:nvSpPr>
        <p:spPr>
          <a:xfrm>
            <a:off x="4392295" y="3776662"/>
            <a:ext cx="3528060" cy="214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9999"/>
                </a:solidFill>
                <a:uFill>
                  <a:solidFill>
                    <a:srgbClr val="009999"/>
                  </a:solidFill>
                </a:uFill>
                <a:hlinkClick r:id="rId8" invalidUrl="" action="" tgtFrame="" tooltip="" history="1" highlightClick="0" endSnd="0"/>
              </a:rPr>
              <a:t>This Photo</a:t>
            </a:r>
            <a:r>
              <a:t> by Unknown Author is licensed under </a:t>
            </a:r>
            <a:r>
              <a:rPr u="sng">
                <a:solidFill>
                  <a:srgbClr val="009999"/>
                </a:solidFill>
                <a:uFill>
                  <a:solidFill>
                    <a:srgbClr val="009999"/>
                  </a:solidFill>
                </a:uFill>
                <a:hlinkClick r:id="rId9" invalidUrl="" action="" tgtFrame="" tooltip="" history="1" highlightClick="0" endSnd="0"/>
              </a:rPr>
              <a:t>CC BY-SA-NC</a:t>
            </a:r>
          </a:p>
        </p:txBody>
      </p:sp>
      <p:pic>
        <p:nvPicPr>
          <p:cNvPr id="94" name="image.jpeg" descr="image.jpeg"/>
          <p:cNvPicPr>
            <a:picLocks noChangeAspect="1"/>
          </p:cNvPicPr>
          <p:nvPr/>
        </p:nvPicPr>
        <p:blipFill>
          <a:blip r:embed="rId10">
            <a:extLst/>
          </a:blip>
          <a:stretch>
            <a:fillRect/>
          </a:stretch>
        </p:blipFill>
        <p:spPr>
          <a:xfrm>
            <a:off x="4381500" y="4014787"/>
            <a:ext cx="4543425" cy="2359026"/>
          </a:xfrm>
          <a:prstGeom prst="rect">
            <a:avLst/>
          </a:prstGeom>
          <a:ln w="12700">
            <a:miter lim="400000"/>
          </a:ln>
        </p:spPr>
      </p:pic>
      <p:sp>
        <p:nvSpPr>
          <p:cNvPr id="95" name="This Photo by Unknown Author is licensed under CC BY-SA-NC"/>
          <p:cNvSpPr txBox="1"/>
          <p:nvPr/>
        </p:nvSpPr>
        <p:spPr>
          <a:xfrm>
            <a:off x="5019357" y="6481762"/>
            <a:ext cx="4005898" cy="214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9999"/>
                </a:solidFill>
                <a:uFill>
                  <a:solidFill>
                    <a:srgbClr val="009999"/>
                  </a:solidFill>
                </a:uFill>
                <a:hlinkClick r:id="rId11" invalidUrl="" action="" tgtFrame="" tooltip="" history="1" highlightClick="0" endSnd="0"/>
              </a:rPr>
              <a:t>This Photo</a:t>
            </a:r>
            <a:r>
              <a:t> by Unknown Author is licensed under </a:t>
            </a:r>
            <a:r>
              <a:rPr u="sng">
                <a:solidFill>
                  <a:srgbClr val="009999"/>
                </a:solidFill>
                <a:uFill>
                  <a:solidFill>
                    <a:srgbClr val="009999"/>
                  </a:solidFill>
                </a:uFill>
                <a:hlinkClick r:id="rId9" invalidUrl="" action="" tgtFrame="" tooltip="" history="1" highlightClick="0" endSnd="0"/>
              </a:rPr>
              <a:t>CC BY-SA-NC</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Alapértelmezett terv">
  <a:themeElements>
    <a:clrScheme name="Alapértelmezett terv">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Alapértelmezett terv">
      <a:majorFont>
        <a:latin typeface="Helvetica"/>
        <a:ea typeface="Helvetica"/>
        <a:cs typeface="Helvetica"/>
      </a:majorFont>
      <a:minorFont>
        <a:latin typeface="Arial"/>
        <a:ea typeface="Arial"/>
        <a:cs typeface="Arial"/>
      </a:minorFont>
    </a:fontScheme>
    <a:fmtScheme name="Alapértelmezett terv">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Alapértelmezett terv">
  <a:themeElements>
    <a:clrScheme name="Alapértelmezett terv">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Alapértelmezett terv">
      <a:majorFont>
        <a:latin typeface="Helvetica"/>
        <a:ea typeface="Helvetica"/>
        <a:cs typeface="Helvetica"/>
      </a:majorFont>
      <a:minorFont>
        <a:latin typeface="Arial"/>
        <a:ea typeface="Arial"/>
        <a:cs typeface="Arial"/>
      </a:minorFont>
    </a:fontScheme>
    <a:fmtScheme name="Alapértelmezett terv">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